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2CDE9"/>
          </a:solidFill>
        </a:fill>
      </a:tcStyle>
    </a:wholeTbl>
    <a:band2H>
      <a:tcTxStyle b="def" i="def"/>
      <a:tcStyle>
        <a:tcBdr/>
        <a:fill>
          <a:solidFill>
            <a:srgbClr val="F1E8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EE4DD"/>
          </a:solidFill>
        </a:fill>
      </a:tcStyle>
    </a:wholeTbl>
    <a:band2H>
      <a:tcTxStyle b="def" i="def"/>
      <a:tcStyle>
        <a:tcBdr/>
        <a:fill>
          <a:solidFill>
            <a:srgbClr val="E8F2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4CFCE"/>
          </a:solidFill>
        </a:fill>
      </a:tcStyle>
    </a:wholeTbl>
    <a:band2H>
      <a:tcTxStyle b="def" i="def"/>
      <a:tcStyle>
        <a:tcBdr/>
        <a:fill>
          <a:solidFill>
            <a:srgbClr val="FAE9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5" name="Shape 17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88825" cy="6856215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tle Text"/>
          <p:cNvSpPr txBox="1"/>
          <p:nvPr>
            <p:ph type="title"/>
          </p:nvPr>
        </p:nvSpPr>
        <p:spPr>
          <a:xfrm>
            <a:off x="3962398" y="1964266"/>
            <a:ext cx="7197727" cy="2421465"/>
          </a:xfrm>
          <a:prstGeom prst="rect">
            <a:avLst/>
          </a:prstGeom>
        </p:spPr>
        <p:txBody>
          <a:bodyPr anchor="b"/>
          <a:lstStyle>
            <a:lvl1pPr algn="r">
              <a:defRPr sz="4800"/>
            </a:lvl1pPr>
          </a:lstStyle>
          <a:p>
            <a:pPr/>
            <a:r>
              <a:t>Title Text</a:t>
            </a:r>
          </a:p>
        </p:txBody>
      </p:sp>
      <p:sp>
        <p:nvSpPr>
          <p:cNvPr id="14" name="Body Level One…"/>
          <p:cNvSpPr txBox="1"/>
          <p:nvPr>
            <p:ph type="body" sz="quarter" idx="1"/>
          </p:nvPr>
        </p:nvSpPr>
        <p:spPr>
          <a:xfrm>
            <a:off x="3962398" y="4385731"/>
            <a:ext cx="7197727" cy="1405468"/>
          </a:xfrm>
          <a:prstGeom prst="rect">
            <a:avLst/>
          </a:prstGeom>
        </p:spPr>
        <p:txBody>
          <a:bodyPr anchor="t"/>
          <a:lstStyle>
            <a:lvl1pPr marL="0" indent="0" algn="r">
              <a:buClrTx/>
              <a:buSzTx/>
              <a:buFontTx/>
              <a:buNone/>
              <a:defRPr cap="all"/>
            </a:lvl1pPr>
            <a:lvl2pPr marL="0" indent="457200" algn="r">
              <a:buClrTx/>
              <a:buSzTx/>
              <a:buFontTx/>
              <a:buNone/>
              <a:defRPr cap="all"/>
            </a:lvl2pPr>
            <a:lvl3pPr marL="0" indent="914400" algn="r">
              <a:buClrTx/>
              <a:buSzTx/>
              <a:buFontTx/>
              <a:buNone/>
              <a:defRPr cap="all"/>
            </a:lvl3pPr>
            <a:lvl4pPr marL="0" indent="1371600" algn="r">
              <a:buClrTx/>
              <a:buSzTx/>
              <a:buFontTx/>
              <a:buNone/>
              <a:defRPr cap="all"/>
            </a:lvl4pPr>
            <a:lvl5pPr marL="0" indent="1828800" algn="r">
              <a:buClrTx/>
              <a:buSzTx/>
              <a:buFontTx/>
              <a:buNone/>
              <a:defRPr cap="all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/>
          <p:nvPr>
            <p:ph type="sldNum" sz="quarter" idx="2"/>
          </p:nvPr>
        </p:nvSpPr>
        <p:spPr>
          <a:xfrm>
            <a:off x="10922783" y="5943917"/>
            <a:ext cx="237343" cy="2311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Text"/>
          <p:cNvSpPr txBox="1"/>
          <p:nvPr>
            <p:ph type="title"/>
          </p:nvPr>
        </p:nvSpPr>
        <p:spPr>
          <a:xfrm>
            <a:off x="685800" y="4732864"/>
            <a:ext cx="10131428" cy="566739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96" name="Picture Placeholder 2"/>
          <p:cNvSpPr/>
          <p:nvPr>
            <p:ph type="pic" sz="half" idx="21"/>
          </p:nvPr>
        </p:nvSpPr>
        <p:spPr>
          <a:xfrm>
            <a:off x="1371599" y="932112"/>
            <a:ext cx="8759829" cy="3164976"/>
          </a:xfrm>
          <a:prstGeom prst="rect">
            <a:avLst/>
          </a:prstGeom>
          <a:ln w="50800" cap="sq">
            <a:solidFill>
              <a:srgbClr val="FFFFFF">
                <a:alpha val="50000"/>
              </a:srgbClr>
            </a:solidFill>
            <a:miter lim="800000"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  <p:txBody>
          <a:bodyPr lIns="91439" rIns="91439" anchor="t">
            <a:noAutofit/>
          </a:bodyPr>
          <a:lstStyle/>
          <a:p>
            <a:pPr/>
          </a:p>
        </p:txBody>
      </p:sp>
      <p:sp>
        <p:nvSpPr>
          <p:cNvPr id="97" name="Body Level One…"/>
          <p:cNvSpPr txBox="1"/>
          <p:nvPr>
            <p:ph type="body" sz="quarter" idx="1"/>
          </p:nvPr>
        </p:nvSpPr>
        <p:spPr>
          <a:xfrm>
            <a:off x="685800" y="5299602"/>
            <a:ext cx="10131428" cy="493713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  <a:defRPr sz="1400"/>
            </a:lvl1pPr>
            <a:lvl2pPr marL="0" indent="457200">
              <a:buClrTx/>
              <a:buSzTx/>
              <a:buFontTx/>
              <a:buNone/>
              <a:defRPr sz="1400"/>
            </a:lvl2pPr>
            <a:lvl3pPr marL="0" indent="914400">
              <a:buClrTx/>
              <a:buSzTx/>
              <a:buFontTx/>
              <a:buNone/>
              <a:defRPr sz="1400"/>
            </a:lvl3pPr>
            <a:lvl4pPr marL="0" indent="1371600">
              <a:buClrTx/>
              <a:buSzTx/>
              <a:buFontTx/>
              <a:buNone/>
              <a:defRPr sz="1400"/>
            </a:lvl4pPr>
            <a:lvl5pPr marL="0" indent="1828800">
              <a:buClrTx/>
              <a:buSzTx/>
              <a:buFont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le Text"/>
          <p:cNvSpPr txBox="1"/>
          <p:nvPr>
            <p:ph type="title"/>
          </p:nvPr>
        </p:nvSpPr>
        <p:spPr>
          <a:xfrm>
            <a:off x="685801" y="609601"/>
            <a:ext cx="10131428" cy="3124200"/>
          </a:xfrm>
          <a:prstGeom prst="rect">
            <a:avLst/>
          </a:prstGeom>
        </p:spPr>
        <p:txBody>
          <a:bodyPr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06" name="Body Level One…"/>
          <p:cNvSpPr txBox="1"/>
          <p:nvPr>
            <p:ph type="body" sz="quarter" idx="1"/>
          </p:nvPr>
        </p:nvSpPr>
        <p:spPr>
          <a:xfrm>
            <a:off x="685800" y="4343400"/>
            <a:ext cx="10131429" cy="14478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2000"/>
            </a:lvl1pPr>
            <a:lvl2pPr marL="0" indent="457200">
              <a:buClrTx/>
              <a:buSzTx/>
              <a:buFontTx/>
              <a:buNone/>
              <a:defRPr sz="2000"/>
            </a:lvl2pPr>
            <a:lvl3pPr marL="0" indent="914400">
              <a:buClrTx/>
              <a:buSzTx/>
              <a:buFontTx/>
              <a:buNone/>
              <a:defRPr sz="2000"/>
            </a:lvl3pPr>
            <a:lvl4pPr marL="0" indent="1371600">
              <a:buClrTx/>
              <a:buSzTx/>
              <a:buFontTx/>
              <a:buNone/>
              <a:defRPr sz="2000"/>
            </a:lvl4pPr>
            <a:lvl5pPr marL="0" indent="1828800">
              <a:buClrTx/>
              <a:buSzTx/>
              <a:buFontTx/>
              <a:buNone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Box 14"/>
          <p:cNvSpPr txBox="1"/>
          <p:nvPr/>
        </p:nvSpPr>
        <p:spPr>
          <a:xfrm>
            <a:off x="10237867" y="2399317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115" name="TextBox 10"/>
          <p:cNvSpPr txBox="1"/>
          <p:nvPr/>
        </p:nvSpPr>
        <p:spPr>
          <a:xfrm>
            <a:off x="488274" y="479454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16" name="Title Text"/>
          <p:cNvSpPr txBox="1"/>
          <p:nvPr>
            <p:ph type="title"/>
          </p:nvPr>
        </p:nvSpPr>
        <p:spPr>
          <a:xfrm>
            <a:off x="992266" y="609601"/>
            <a:ext cx="9550401" cy="2743200"/>
          </a:xfrm>
          <a:prstGeom prst="rect">
            <a:avLst/>
          </a:prstGeom>
        </p:spPr>
        <p:txBody>
          <a:bodyPr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17" name="Body Level One…"/>
          <p:cNvSpPr txBox="1"/>
          <p:nvPr>
            <p:ph type="body" sz="quarter" idx="1"/>
          </p:nvPr>
        </p:nvSpPr>
        <p:spPr>
          <a:xfrm>
            <a:off x="1097875" y="3352800"/>
            <a:ext cx="9339185" cy="3810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</a:lvl1pPr>
            <a:lvl2pPr marL="0" indent="457200">
              <a:buClrTx/>
              <a:buSzTx/>
              <a:buFontTx/>
              <a:buNone/>
            </a:lvl2pPr>
            <a:lvl3pPr marL="0" indent="914400">
              <a:buClrTx/>
              <a:buSzTx/>
              <a:buFontTx/>
              <a:buNone/>
            </a:lvl3pPr>
            <a:lvl4pPr marL="0" indent="1371600">
              <a:buClrTx/>
              <a:buSzTx/>
              <a:buFontTx/>
              <a:buNone/>
            </a:lvl4pPr>
            <a:lvl5pPr marL="0" indent="1828800"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8" name="Text Placeholder 2"/>
          <p:cNvSpPr/>
          <p:nvPr>
            <p:ph type="body" sz="quarter" idx="21"/>
          </p:nvPr>
        </p:nvSpPr>
        <p:spPr>
          <a:xfrm>
            <a:off x="687464" y="4343400"/>
            <a:ext cx="10152369" cy="1447800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FontTx/>
              <a:buNone/>
              <a:defRPr sz="2000"/>
            </a:pP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/>
          <p:nvPr>
            <p:ph type="title"/>
          </p:nvPr>
        </p:nvSpPr>
        <p:spPr>
          <a:xfrm>
            <a:off x="685801" y="3308580"/>
            <a:ext cx="10131426" cy="1468801"/>
          </a:xfrm>
          <a:prstGeom prst="rect">
            <a:avLst/>
          </a:prstGeom>
        </p:spPr>
        <p:txBody>
          <a:bodyPr anchor="b"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27" name="Body Level One…"/>
          <p:cNvSpPr txBox="1"/>
          <p:nvPr>
            <p:ph type="body" sz="quarter" idx="1"/>
          </p:nvPr>
        </p:nvSpPr>
        <p:spPr>
          <a:xfrm>
            <a:off x="685801" y="4777380"/>
            <a:ext cx="10131426" cy="860401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  <a:defRPr sz="2000"/>
            </a:lvl1pPr>
            <a:lvl2pPr marL="0" indent="457200">
              <a:buClrTx/>
              <a:buSzTx/>
              <a:buFontTx/>
              <a:buNone/>
              <a:defRPr sz="2000"/>
            </a:lvl2pPr>
            <a:lvl3pPr marL="0" indent="914400">
              <a:buClrTx/>
              <a:buSzTx/>
              <a:buFontTx/>
              <a:buNone/>
              <a:defRPr sz="2000"/>
            </a:lvl3pPr>
            <a:lvl4pPr marL="0" indent="1371600">
              <a:buClrTx/>
              <a:buSzTx/>
              <a:buFontTx/>
              <a:buNone/>
              <a:defRPr sz="2000"/>
            </a:lvl4pPr>
            <a:lvl5pPr marL="0" indent="1828800">
              <a:buClrTx/>
              <a:buSzTx/>
              <a:buFontTx/>
              <a:buNone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Box 12"/>
          <p:cNvSpPr txBox="1"/>
          <p:nvPr/>
        </p:nvSpPr>
        <p:spPr>
          <a:xfrm>
            <a:off x="10237867" y="2399317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136" name="TextBox 13"/>
          <p:cNvSpPr txBox="1"/>
          <p:nvPr/>
        </p:nvSpPr>
        <p:spPr>
          <a:xfrm>
            <a:off x="488274" y="479454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37" name="Title Text"/>
          <p:cNvSpPr txBox="1"/>
          <p:nvPr>
            <p:ph type="title"/>
          </p:nvPr>
        </p:nvSpPr>
        <p:spPr>
          <a:xfrm>
            <a:off x="992266" y="609601"/>
            <a:ext cx="9550401" cy="2743200"/>
          </a:xfrm>
          <a:prstGeom prst="rect">
            <a:avLst/>
          </a:prstGeom>
        </p:spPr>
        <p:txBody>
          <a:bodyPr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38" name="Body Level One…"/>
          <p:cNvSpPr txBox="1"/>
          <p:nvPr>
            <p:ph type="body" sz="quarter" idx="1"/>
          </p:nvPr>
        </p:nvSpPr>
        <p:spPr>
          <a:xfrm>
            <a:off x="685800" y="3886200"/>
            <a:ext cx="10135437" cy="889000"/>
          </a:xfrm>
          <a:prstGeom prst="rect">
            <a:avLst/>
          </a:prstGeom>
        </p:spPr>
        <p:txBody>
          <a:bodyPr anchor="b"/>
          <a:lstStyle>
            <a:lvl1pPr indent="-571500">
              <a:buClrTx/>
              <a:buSzTx/>
              <a:buFontTx/>
              <a:buNone/>
              <a:defRPr sz="2400"/>
            </a:lvl1pPr>
            <a:lvl2pPr marL="885825" indent="-428625">
              <a:buClrTx/>
              <a:buFontTx/>
              <a:defRPr sz="2400"/>
            </a:lvl2pPr>
            <a:lvl3pPr marL="1404257" indent="-489857">
              <a:buClrTx/>
              <a:buFontTx/>
              <a:defRPr sz="2400"/>
            </a:lvl3pPr>
            <a:lvl4pPr marL="1714500" indent="-342900">
              <a:buClrTx/>
              <a:buFontTx/>
              <a:defRPr sz="2400"/>
            </a:lvl4pPr>
            <a:lvl5pPr marL="2171700" indent="-342900">
              <a:buClrTx/>
              <a:buFontTx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9" name="Text Placeholder 2"/>
          <p:cNvSpPr/>
          <p:nvPr>
            <p:ph type="body" sz="quarter" idx="21"/>
          </p:nvPr>
        </p:nvSpPr>
        <p:spPr>
          <a:xfrm>
            <a:off x="685798" y="4775200"/>
            <a:ext cx="10135438" cy="1016000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FontTx/>
              <a:buNone/>
            </a:pPr>
          </a:p>
        </p:txBody>
      </p:sp>
      <p:sp>
        <p:nvSpPr>
          <p:cNvPr id="1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 Text"/>
          <p:cNvSpPr txBox="1"/>
          <p:nvPr>
            <p:ph type="title"/>
          </p:nvPr>
        </p:nvSpPr>
        <p:spPr>
          <a:xfrm>
            <a:off x="685801" y="609601"/>
            <a:ext cx="10131428" cy="2743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48" name="Body Level One…"/>
          <p:cNvSpPr txBox="1"/>
          <p:nvPr>
            <p:ph type="body" sz="quarter" idx="1"/>
          </p:nvPr>
        </p:nvSpPr>
        <p:spPr>
          <a:xfrm>
            <a:off x="685801" y="3505200"/>
            <a:ext cx="10131429" cy="838200"/>
          </a:xfrm>
          <a:prstGeom prst="rect">
            <a:avLst/>
          </a:prstGeom>
        </p:spPr>
        <p:txBody>
          <a:bodyPr anchor="b"/>
          <a:lstStyle>
            <a:lvl1pPr indent="-571500">
              <a:buClrTx/>
              <a:buSzTx/>
              <a:buFontTx/>
              <a:buNone/>
              <a:defRPr sz="2800"/>
            </a:lvl1pPr>
            <a:lvl2pPr marL="957262" indent="-500062">
              <a:buClrTx/>
              <a:buFontTx/>
              <a:defRPr sz="2800"/>
            </a:lvl2pPr>
            <a:lvl3pPr marL="1485900" indent="-571500">
              <a:buClrTx/>
              <a:buFontTx/>
              <a:defRPr sz="2800"/>
            </a:lvl3pPr>
            <a:lvl4pPr marL="1771650" indent="-400050">
              <a:buClrTx/>
              <a:buFontTx/>
              <a:defRPr sz="2800"/>
            </a:lvl4pPr>
            <a:lvl5pPr marL="2228850" indent="-400050">
              <a:buClrTx/>
              <a:buFontTx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9" name="Text Placeholder 2"/>
          <p:cNvSpPr/>
          <p:nvPr>
            <p:ph type="body" sz="quarter" idx="21"/>
          </p:nvPr>
        </p:nvSpPr>
        <p:spPr>
          <a:xfrm>
            <a:off x="685799" y="4343400"/>
            <a:ext cx="10131430" cy="1447800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FontTx/>
              <a:buNone/>
            </a:pPr>
          </a:p>
        </p:txBody>
      </p:sp>
      <p:sp>
        <p:nvSpPr>
          <p:cNvPr id="1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Body Level One…"/>
          <p:cNvSpPr txBox="1"/>
          <p:nvPr>
            <p:ph type="body" idx="1"/>
          </p:nvPr>
        </p:nvSpPr>
        <p:spPr>
          <a:xfrm>
            <a:off x="685801" y="2142066"/>
            <a:ext cx="10131426" cy="3649134"/>
          </a:xfrm>
          <a:prstGeom prst="rect">
            <a:avLst/>
          </a:prstGeom>
        </p:spPr>
        <p:txBody>
          <a:bodyPr anchor="t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itle Text"/>
          <p:cNvSpPr txBox="1"/>
          <p:nvPr>
            <p:ph type="title"/>
          </p:nvPr>
        </p:nvSpPr>
        <p:spPr>
          <a:xfrm>
            <a:off x="8658675" y="609598"/>
            <a:ext cx="2158553" cy="518160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67" name="Body Level One…"/>
          <p:cNvSpPr txBox="1"/>
          <p:nvPr>
            <p:ph type="body" idx="1"/>
          </p:nvPr>
        </p:nvSpPr>
        <p:spPr>
          <a:xfrm>
            <a:off x="685800" y="609600"/>
            <a:ext cx="7832116" cy="5181600"/>
          </a:xfrm>
          <a:prstGeom prst="rect">
            <a:avLst/>
          </a:prstGeom>
        </p:spPr>
        <p:txBody>
          <a:bodyPr anchor="t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88825" cy="6856215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4" name="Body Level One…"/>
          <p:cNvSpPr txBox="1"/>
          <p:nvPr>
            <p:ph type="body" idx="1"/>
          </p:nvPr>
        </p:nvSpPr>
        <p:spPr>
          <a:xfrm>
            <a:off x="685801" y="2142066"/>
            <a:ext cx="10131426" cy="3649134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/>
          <p:nvPr>
            <p:ph type="title"/>
          </p:nvPr>
        </p:nvSpPr>
        <p:spPr>
          <a:xfrm>
            <a:off x="685800" y="3308580"/>
            <a:ext cx="10131428" cy="1468801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pPr/>
            <a:r>
              <a:t>Title Text</a:t>
            </a:r>
          </a:p>
        </p:txBody>
      </p:sp>
      <p:sp>
        <p:nvSpPr>
          <p:cNvPr id="33" name="Body Level One…"/>
          <p:cNvSpPr txBox="1"/>
          <p:nvPr>
            <p:ph type="body" sz="quarter" idx="1"/>
          </p:nvPr>
        </p:nvSpPr>
        <p:spPr>
          <a:xfrm>
            <a:off x="685798" y="4777380"/>
            <a:ext cx="10131430" cy="860401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  <a:defRPr cap="all" sz="2000"/>
            </a:lvl1pPr>
            <a:lvl2pPr marL="0" indent="457200">
              <a:buClrTx/>
              <a:buSzTx/>
              <a:buFontTx/>
              <a:buNone/>
              <a:defRPr cap="all" sz="2000"/>
            </a:lvl2pPr>
            <a:lvl3pPr marL="0" indent="914400">
              <a:buClrTx/>
              <a:buSzTx/>
              <a:buFontTx/>
              <a:buNone/>
              <a:defRPr cap="all" sz="2000"/>
            </a:lvl3pPr>
            <a:lvl4pPr marL="0" indent="1371600">
              <a:buClrTx/>
              <a:buSzTx/>
              <a:buFontTx/>
              <a:buNone/>
              <a:defRPr cap="all" sz="2000"/>
            </a:lvl4pPr>
            <a:lvl5pPr marL="0" indent="1828800">
              <a:buClrTx/>
              <a:buSzTx/>
              <a:buFontTx/>
              <a:buNone/>
              <a:defRPr cap="all"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2" name="Body Level One…"/>
          <p:cNvSpPr txBox="1"/>
          <p:nvPr>
            <p:ph type="body" sz="half" idx="1"/>
          </p:nvPr>
        </p:nvSpPr>
        <p:spPr>
          <a:xfrm>
            <a:off x="685801" y="2142066"/>
            <a:ext cx="4995335" cy="3649135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1" name="Body Level One…"/>
          <p:cNvSpPr txBox="1"/>
          <p:nvPr>
            <p:ph type="body" sz="quarter" idx="1"/>
          </p:nvPr>
        </p:nvSpPr>
        <p:spPr>
          <a:xfrm>
            <a:off x="973670" y="2218266"/>
            <a:ext cx="4709055" cy="5762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 sz="2800"/>
            </a:lvl1pPr>
            <a:lvl2pPr marL="0" indent="457200">
              <a:buClrTx/>
              <a:buSzTx/>
              <a:buFontTx/>
              <a:buNone/>
              <a:defRPr sz="2800"/>
            </a:lvl2pPr>
            <a:lvl3pPr marL="0" indent="914400">
              <a:buClrTx/>
              <a:buSzTx/>
              <a:buFontTx/>
              <a:buNone/>
              <a:defRPr sz="2800"/>
            </a:lvl3pPr>
            <a:lvl4pPr marL="0" indent="1371600">
              <a:buClrTx/>
              <a:buSzTx/>
              <a:buFontTx/>
              <a:buNone/>
              <a:defRPr sz="2800"/>
            </a:lvl4pPr>
            <a:lvl5pPr marL="0" indent="1828800">
              <a:buClrTx/>
              <a:buSzTx/>
              <a:buFontTx/>
              <a:buNone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Text Placeholder 4"/>
          <p:cNvSpPr/>
          <p:nvPr>
            <p:ph type="body" sz="quarter" idx="21"/>
          </p:nvPr>
        </p:nvSpPr>
        <p:spPr>
          <a:xfrm>
            <a:off x="6096003" y="2226734"/>
            <a:ext cx="4722813" cy="5762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FontTx/>
              <a:buNone/>
              <a:defRPr sz="2800"/>
            </a:pP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/>
          <p:nvPr>
            <p:ph type="title"/>
          </p:nvPr>
        </p:nvSpPr>
        <p:spPr>
          <a:xfrm>
            <a:off x="685800" y="2074333"/>
            <a:ext cx="3680886" cy="1371601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sz="half" idx="1"/>
          </p:nvPr>
        </p:nvSpPr>
        <p:spPr>
          <a:xfrm>
            <a:off x="4648201" y="609601"/>
            <a:ext cx="6169027" cy="5181601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Text Placeholder 3"/>
          <p:cNvSpPr/>
          <p:nvPr>
            <p:ph type="body" sz="quarter" idx="21"/>
          </p:nvPr>
        </p:nvSpPr>
        <p:spPr>
          <a:xfrm>
            <a:off x="685800" y="3445933"/>
            <a:ext cx="3680886" cy="1828801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FontTx/>
              <a:buNone/>
              <a:defRPr sz="1600"/>
            </a:pPr>
          </a:p>
        </p:txBody>
      </p:sp>
      <p:sp>
        <p:nvSpPr>
          <p:cNvPr id="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tle Text"/>
          <p:cNvSpPr txBox="1"/>
          <p:nvPr>
            <p:ph type="title"/>
          </p:nvPr>
        </p:nvSpPr>
        <p:spPr>
          <a:xfrm>
            <a:off x="685800" y="1600200"/>
            <a:ext cx="6164654" cy="1371600"/>
          </a:xfrm>
          <a:prstGeom prst="rect">
            <a:avLst/>
          </a:prstGeom>
        </p:spPr>
        <p:txBody>
          <a:bodyPr anchor="b"/>
          <a:lstStyle>
            <a:lvl1pPr>
              <a:defRPr sz="2800"/>
            </a:lvl1pPr>
          </a:lstStyle>
          <a:p>
            <a:pPr/>
            <a:r>
              <a:t>Title Text</a:t>
            </a:r>
          </a:p>
        </p:txBody>
      </p:sp>
      <p:sp>
        <p:nvSpPr>
          <p:cNvPr id="86" name="Picture Placeholder 2"/>
          <p:cNvSpPr/>
          <p:nvPr>
            <p:ph type="pic" sz="quarter" idx="21"/>
          </p:nvPr>
        </p:nvSpPr>
        <p:spPr>
          <a:xfrm>
            <a:off x="7536253" y="914400"/>
            <a:ext cx="3280975" cy="4572000"/>
          </a:xfrm>
          <a:prstGeom prst="rect">
            <a:avLst/>
          </a:prstGeom>
          <a:ln w="50800" cap="sq">
            <a:solidFill>
              <a:srgbClr val="FFFFFF">
                <a:alpha val="50000"/>
              </a:srgbClr>
            </a:solidFill>
            <a:miter lim="800000"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  <p:txBody>
          <a:bodyPr lIns="91439" rIns="91439" anchor="t">
            <a:noAutofit/>
          </a:bodyPr>
          <a:lstStyle/>
          <a:p>
            <a:pPr/>
          </a:p>
        </p:txBody>
      </p:sp>
      <p:sp>
        <p:nvSpPr>
          <p:cNvPr id="87" name="Body Level One…"/>
          <p:cNvSpPr txBox="1"/>
          <p:nvPr>
            <p:ph type="body" sz="quarter" idx="1"/>
          </p:nvPr>
        </p:nvSpPr>
        <p:spPr>
          <a:xfrm>
            <a:off x="685800" y="2971800"/>
            <a:ext cx="6164654" cy="1828800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</a:lvl1pPr>
            <a:lvl2pPr marL="0" indent="457200">
              <a:buClrTx/>
              <a:buSzTx/>
              <a:buFontTx/>
              <a:buNone/>
            </a:lvl2pPr>
            <a:lvl3pPr marL="0" indent="914400">
              <a:buClrTx/>
              <a:buSzTx/>
              <a:buFontTx/>
              <a:buNone/>
            </a:lvl3pPr>
            <a:lvl4pPr marL="0" indent="1371600">
              <a:buClrTx/>
              <a:buSzTx/>
              <a:buFontTx/>
              <a:buNone/>
            </a:lvl4pPr>
            <a:lvl5pPr marL="0" indent="1828800"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88825" cy="685621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/>
          <p:nvPr>
            <p:ph type="title"/>
          </p:nvPr>
        </p:nvSpPr>
        <p:spPr>
          <a:xfrm>
            <a:off x="685801" y="609600"/>
            <a:ext cx="10131426" cy="1456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10579886" y="5943917"/>
            <a:ext cx="237342" cy="2311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</p:sldLayoutIdLst>
  <p:transition xmlns:p14="http://schemas.microsoft.com/office/powerpoint/2010/main" spd="med" advClick="1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85750" marR="0" indent="-28575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1pPr>
      <a:lvl2pPr marL="778668" marR="0" indent="-321468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2pPr>
      <a:lvl3pPr marL="1281792" marR="0" indent="-367392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3pPr>
      <a:lvl4pPr marL="1628775" marR="0" indent="-257175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4pPr>
      <a:lvl5pPr marL="2085975" marR="0" indent="-257175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5pPr>
      <a:lvl6pPr marL="26289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6pPr>
      <a:lvl7pPr marL="30861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7pPr>
      <a:lvl8pPr marL="35433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8pPr>
      <a:lvl9pPr marL="40005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7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7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itle 1"/>
          <p:cNvSpPr txBox="1"/>
          <p:nvPr>
            <p:ph type="ctrTitle"/>
          </p:nvPr>
        </p:nvSpPr>
        <p:spPr>
          <a:xfrm>
            <a:off x="3962398" y="2650732"/>
            <a:ext cx="7197727" cy="1734999"/>
          </a:xfrm>
          <a:prstGeom prst="rect">
            <a:avLst/>
          </a:prstGeom>
        </p:spPr>
        <p:txBody>
          <a:bodyPr/>
          <a:lstStyle>
            <a:lvl1pPr>
              <a:defRPr cap="none"/>
            </a:lvl1pPr>
          </a:lstStyle>
          <a:p>
            <a:pPr/>
            <a:r>
              <a:t>Introduction to Physical Science</a:t>
            </a:r>
          </a:p>
        </p:txBody>
      </p:sp>
      <p:sp>
        <p:nvSpPr>
          <p:cNvPr id="178" name="Subtitle 2"/>
          <p:cNvSpPr txBox="1"/>
          <p:nvPr>
            <p:ph type="subTitle" sz="quarter" idx="1"/>
          </p:nvPr>
        </p:nvSpPr>
        <p:spPr>
          <a:xfrm>
            <a:off x="3626777" y="4385731"/>
            <a:ext cx="7533348" cy="1405468"/>
          </a:xfrm>
          <a:prstGeom prst="rect">
            <a:avLst/>
          </a:prstGeom>
        </p:spPr>
        <p:txBody>
          <a:bodyPr/>
          <a:lstStyle/>
          <a:p>
            <a:pPr>
              <a:defRPr cap="none" sz="2400"/>
            </a:pPr>
            <a:r>
              <a:t>Conservation of Momentum</a:t>
            </a:r>
          </a:p>
          <a:p>
            <a:pPr>
              <a:defRPr cap="none" sz="2400"/>
            </a:pPr>
            <a:r>
              <a:t>Presented by Robert Wagner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Example</a:t>
            </a:r>
          </a:p>
        </p:txBody>
      </p:sp>
      <p:sp>
        <p:nvSpPr>
          <p:cNvPr id="223" name="Content Placeholder 2"/>
          <p:cNvSpPr txBox="1"/>
          <p:nvPr>
            <p:ph type="body" sz="half" idx="1"/>
          </p:nvPr>
        </p:nvSpPr>
        <p:spPr>
          <a:xfrm>
            <a:off x="673101" y="1866682"/>
            <a:ext cx="5919481" cy="4585619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For the previous problem - what was the kinetic energy lost in the collision?</a:t>
            </a:r>
          </a:p>
          <a:p>
            <a:pPr lvl="1" marL="742950" indent="-285750">
              <a:defRPr sz="2200"/>
            </a:pPr>
            <a:r>
              <a:t>Draw a sketch</a:t>
            </a:r>
          </a:p>
          <a:p>
            <a:pPr lvl="1" marL="742950" indent="-285750">
              <a:defRPr sz="2200"/>
            </a:pPr>
            <a:r>
              <a:t>Identify known values</a:t>
            </a:r>
          </a:p>
          <a:p>
            <a:pPr lvl="1" marL="742950" indent="-285750">
              <a:defRPr sz="2200"/>
            </a:pPr>
            <a:r>
              <a:t>Identify equation</a:t>
            </a:r>
          </a:p>
          <a:p>
            <a:pPr lvl="1" marL="742950" indent="-285750">
              <a:defRPr sz="2200"/>
            </a:pPr>
            <a:r>
              <a:t>Enter values in the equation and solve</a:t>
            </a:r>
          </a:p>
        </p:txBody>
      </p:sp>
      <p:pic>
        <p:nvPicPr>
          <p:cNvPr id="224" name="Screen Shot 2021-02-28 at 5.36.04 PM.png" descr="Screen Shot 2021-02-28 at 5.36.0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31401" y="1678434"/>
            <a:ext cx="4916459" cy="4851125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Text"/>
          <p:cNvSpPr txBox="1"/>
          <p:nvPr/>
        </p:nvSpPr>
        <p:spPr>
          <a:xfrm>
            <a:off x="7109583" y="1675129"/>
            <a:ext cx="4294987" cy="4856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e>
                    <m:sub>
                      <m:r>
                        <a:rPr xmlns:a="http://schemas.openxmlformats.org/drawingml/2006/main"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1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70.0</m:t>
                  </m:r>
                  <m:r>
                    <a:rPr xmlns:a="http://schemas.openxmlformats.org/drawingml/2006/main" sz="1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k</m:t>
                  </m:r>
                  <m:r>
                    <a:rPr xmlns:a="http://schemas.openxmlformats.org/drawingml/2006/main" sz="1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1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;</m:t>
                  </m:r>
                  <m:sSub>
                    <m:e>
                      <m:r>
                        <a:rPr xmlns:a="http://schemas.openxmlformats.org/drawingml/2006/main"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e>
                    <m:sub>
                      <m:r>
                        <a:rPr xmlns:a="http://schemas.openxmlformats.org/drawingml/2006/main"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1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0.150</m:t>
                  </m:r>
                  <m:r>
                    <a:rPr xmlns:a="http://schemas.openxmlformats.org/drawingml/2006/main" sz="1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k</m:t>
                  </m:r>
                  <m:r>
                    <a:rPr xmlns:a="http://schemas.openxmlformats.org/drawingml/2006/main" sz="1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1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;</m:t>
                  </m:r>
                  <m:sSub>
                    <m:e>
                      <m:r>
                        <a:rPr xmlns:a="http://schemas.openxmlformats.org/drawingml/2006/main"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e>
                    <m:sub>
                      <m:r>
                        <a:rPr xmlns:a="http://schemas.openxmlformats.org/drawingml/2006/main"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1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</m:t>
                  </m:r>
                  <m:r>
                    <a:rPr xmlns:a="http://schemas.openxmlformats.org/drawingml/2006/main" sz="1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;</m:t>
                  </m:r>
                  <m:sSub>
                    <m:e>
                      <m:r>
                        <a:rPr xmlns:a="http://schemas.openxmlformats.org/drawingml/2006/main"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e>
                    <m:sub>
                      <m:r>
                        <a:rPr xmlns:a="http://schemas.openxmlformats.org/drawingml/2006/main"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1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35.0</m:t>
                  </m:r>
                  <m:r>
                    <a:rPr xmlns:a="http://schemas.openxmlformats.org/drawingml/2006/main" sz="1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1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/</m:t>
                  </m:r>
                  <m:r>
                    <a:rPr xmlns:a="http://schemas.openxmlformats.org/drawingml/2006/main" sz="1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</m:t>
                  </m:r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K</m:t>
                  </m:r>
                  <m:sSub>
                    <m:e>
                      <m:r>
                        <a:rPr xmlns:a="http://schemas.openxmlformats.org/drawingml/2006/mai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</m:e>
                    <m:sub>
                      <m:r>
                        <a:rPr xmlns:a="http://schemas.openxmlformats.org/drawingml/2006/mai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xmlns:a="http://schemas.openxmlformats.org/drawingml/2006/mai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  <m:r>
                    <a:rPr xmlns:a="http://schemas.openxmlformats.org/drawingml/2006/main" sz="2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xmlns:a="http://schemas.openxmlformats.org/drawingml/2006/mai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den>
                  </m:f>
                  <m:sSub>
                    <m:e>
                      <m:r>
                        <a:rPr xmlns:a="http://schemas.openxmlformats.org/drawingml/2006/mai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e>
                    <m:sub>
                      <m:r>
                        <a:rPr xmlns:a="http://schemas.openxmlformats.org/drawingml/2006/mai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sSubSup>
                    <m:e>
                      <m:r>
                        <a:rPr xmlns:a="http://schemas.openxmlformats.org/drawingml/2006/mai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e>
                    <m:sub>
                      <m:r>
                        <a:rPr xmlns:a="http://schemas.openxmlformats.org/drawingml/2006/mai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  <m:sup>
                      <m:r>
                        <a:rPr xmlns:a="http://schemas.openxmlformats.org/drawingml/2006/mai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bSup>
                  <m:r>
                    <a:rPr xmlns:a="http://schemas.openxmlformats.org/drawingml/2006/main" sz="2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xmlns:a="http://schemas.openxmlformats.org/drawingml/2006/mai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den>
                  </m:f>
                  <m:r>
                    <a:rPr xmlns:a="http://schemas.openxmlformats.org/drawingml/2006/main" sz="2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0.150</m:t>
                  </m:r>
                  <m:r>
                    <a:rPr xmlns:a="http://schemas.openxmlformats.org/drawingml/2006/main" sz="2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k</m:t>
                  </m:r>
                  <m:r>
                    <a:rPr xmlns:a="http://schemas.openxmlformats.org/drawingml/2006/main" sz="2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2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35.0</m:t>
                  </m:r>
                  <m:r>
                    <a:rPr xmlns:a="http://schemas.openxmlformats.org/drawingml/2006/main" sz="2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2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/</m:t>
                  </m:r>
                  <m:r>
                    <a:rPr xmlns:a="http://schemas.openxmlformats.org/drawingml/2006/main" sz="2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</m:t>
                  </m:r>
                  <m:sSup>
                    <m:e>
                      <m:r>
                        <a:rPr xmlns:a="http://schemas.openxmlformats.org/drawingml/2006/mai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e>
                    <m:sup>
                      <m:r>
                        <a:rPr xmlns:a="http://schemas.openxmlformats.org/drawingml/2006/mai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K</m:t>
                  </m:r>
                  <m:sSub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91.9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J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u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</m:t>
                  </m:r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K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  <m:sSub>
                    <m:e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e>
                    <m:sub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den>
                  </m:f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e>
                    <m:sub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e>
                    <m:sub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v</m:t>
                  </m:r>
                  <m:sSup>
                    <m:e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e>
                    <m:sup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1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K</m:t>
                  </m:r>
                  <m:r>
                    <a:rPr xmlns:a="http://schemas.openxmlformats.org/drawingml/2006/main" sz="1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  <m:sSub>
                    <m:e>
                      <m:r>
                        <a:rPr xmlns:a="http://schemas.openxmlformats.org/drawingml/2006/main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e>
                    <m:sub>
                      <m:r>
                        <a:rPr xmlns:a="http://schemas.openxmlformats.org/drawingml/2006/main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xmlns:a="http://schemas.openxmlformats.org/drawingml/2006/main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  <m:r>
                    <a:rPr xmlns:a="http://schemas.openxmlformats.org/drawingml/2006/main" sz="1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xmlns:a="http://schemas.openxmlformats.org/drawingml/2006/main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den>
                  </m:f>
                  <m:r>
                    <a:rPr xmlns:a="http://schemas.openxmlformats.org/drawingml/2006/main" sz="1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1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70.0</m:t>
                  </m:r>
                  <m:r>
                    <a:rPr xmlns:a="http://schemas.openxmlformats.org/drawingml/2006/main" sz="1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k</m:t>
                  </m:r>
                  <m:r>
                    <a:rPr xmlns:a="http://schemas.openxmlformats.org/drawingml/2006/main" sz="1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1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1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0.015</m:t>
                  </m:r>
                  <m:r>
                    <a:rPr xmlns:a="http://schemas.openxmlformats.org/drawingml/2006/main" sz="1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k</m:t>
                  </m:r>
                  <m:r>
                    <a:rPr xmlns:a="http://schemas.openxmlformats.org/drawingml/2006/main" sz="1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1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1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1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0.0748</m:t>
                  </m:r>
                  <m:r>
                    <a:rPr xmlns:a="http://schemas.openxmlformats.org/drawingml/2006/main" sz="1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1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/</m:t>
                  </m:r>
                  <m:r>
                    <a:rPr xmlns:a="http://schemas.openxmlformats.org/drawingml/2006/main" sz="1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</m:t>
                  </m:r>
                  <m:sSup>
                    <m:e>
                      <m:r>
                        <a:rPr xmlns:a="http://schemas.openxmlformats.org/drawingml/2006/main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e>
                    <m:sup>
                      <m:r>
                        <a:rPr xmlns:a="http://schemas.openxmlformats.org/drawingml/2006/main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K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  <m:sSub>
                    <m:e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e>
                    <m:sub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0.196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J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u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</m:t>
                  </m:r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1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K</m:t>
                  </m:r>
                  <m:r>
                    <a:rPr xmlns:a="http://schemas.openxmlformats.org/drawingml/2006/main" sz="1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  <m:sSub>
                    <m:e>
                      <m:r>
                        <a:rPr xmlns:a="http://schemas.openxmlformats.org/drawingml/2006/main" sz="1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e>
                    <m:sub>
                      <m:r>
                        <a:rPr xmlns:a="http://schemas.openxmlformats.org/drawingml/2006/main" sz="1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1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xmlns:a="http://schemas.openxmlformats.org/drawingml/2006/main" sz="1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  <m:r>
                    <a:rPr xmlns:a="http://schemas.openxmlformats.org/drawingml/2006/main" sz="1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1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K</m:t>
                  </m:r>
                  <m:sSub>
                    <m:e>
                      <m:r>
                        <a:rPr xmlns:a="http://schemas.openxmlformats.org/drawingml/2006/main" sz="1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</m:e>
                    <m:sub>
                      <m:r>
                        <a:rPr xmlns:a="http://schemas.openxmlformats.org/drawingml/2006/main" sz="1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1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xmlns:a="http://schemas.openxmlformats.org/drawingml/2006/main" sz="1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  <m:r>
                    <a:rPr xmlns:a="http://schemas.openxmlformats.org/drawingml/2006/main" sz="1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0.196</m:t>
                  </m:r>
                  <m:r>
                    <a:rPr xmlns:a="http://schemas.openxmlformats.org/drawingml/2006/main" sz="1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J</m:t>
                  </m:r>
                  <m:r>
                    <a:rPr xmlns:a="http://schemas.openxmlformats.org/drawingml/2006/main" sz="1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1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91.9</m:t>
                  </m:r>
                  <m:r>
                    <a:rPr xmlns:a="http://schemas.openxmlformats.org/drawingml/2006/main" sz="1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J</m:t>
                  </m:r>
                  <m:r>
                    <a:rPr xmlns:a="http://schemas.openxmlformats.org/drawingml/2006/main" sz="1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1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91.7</m:t>
                  </m:r>
                  <m:r>
                    <a:rPr xmlns:a="http://schemas.openxmlformats.org/drawingml/2006/main" sz="1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J</m:t>
                  </m:r>
                </m:oMath>
              </m:oMathPara>
            </a14:m>
          </a:p>
        </p:txBody>
      </p:sp>
      <p:pic>
        <p:nvPicPr>
          <p:cNvPr id="226" name="Screen Shot 2021-04-17 at 8.34.35 AM.png" descr="Screen Shot 2021-04-17 at 8.34.35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42380" y="69142"/>
            <a:ext cx="3400144" cy="1509481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Image Credit: OpenStax College Physics - Figure 8.9 CC BY 4.0"/>
          <p:cNvSpPr txBox="1"/>
          <p:nvPr/>
        </p:nvSpPr>
        <p:spPr>
          <a:xfrm>
            <a:off x="137282" y="6374129"/>
            <a:ext cx="11809987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- Figure 8.9 CC BY 4.0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Summary</a:t>
            </a:r>
          </a:p>
        </p:txBody>
      </p:sp>
      <p:sp>
        <p:nvSpPr>
          <p:cNvPr id="230" name="Content Placeholder 2"/>
          <p:cNvSpPr txBox="1"/>
          <p:nvPr>
            <p:ph type="body" idx="1"/>
          </p:nvPr>
        </p:nvSpPr>
        <p:spPr>
          <a:xfrm>
            <a:off x="1030287" y="2040466"/>
            <a:ext cx="10131426" cy="3649134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Momentum is conserved in an isolated system (</a:t>
            </a:r>
            <a14:m>
              <m:oMath>
                <m:sSub>
                  <m:e>
                    <m:r>
                      <a:rPr xmlns:a="http://schemas.openxmlformats.org/drawingml/2006/main" sz="29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F</m:t>
                    </m:r>
                  </m:e>
                  <m:sub>
                    <m:r>
                      <a:rPr xmlns:a="http://schemas.openxmlformats.org/drawingml/2006/main" sz="29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xmlns:a="http://schemas.openxmlformats.org/drawingml/2006/main" sz="29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e</m:t>
                    </m:r>
                    <m:r>
                      <a:rPr xmlns:a="http://schemas.openxmlformats.org/drawingml/2006/main" sz="29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t</m:t>
                    </m:r>
                  </m:sub>
                </m:sSub>
                <m:r>
                  <a:rPr xmlns:a="http://schemas.openxmlformats.org/drawingml/2006/main" sz="29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29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0</m:t>
                </m:r>
              </m:oMath>
            </a14:m>
            <a:r>
              <a:t>)</a:t>
            </a:r>
          </a:p>
          <a:p>
            <a:pPr>
              <a:defRPr sz="2400"/>
            </a:pPr>
          </a:p>
          <a:p>
            <a:pPr>
              <a:defRPr sz="2400"/>
            </a:pPr>
            <a:r>
              <a:t>The internal kinetic energy of the system will be conserved in an elastic collision</a:t>
            </a:r>
          </a:p>
          <a:p>
            <a:pPr>
              <a:defRPr sz="2400"/>
            </a:pPr>
          </a:p>
          <a:p>
            <a:pPr>
              <a:defRPr sz="2400"/>
            </a:pPr>
            <a:r>
              <a:t>The internal kinetic energy of a system will not be conserved in an inelastic collision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Conservation of Momentum</a:t>
            </a:r>
          </a:p>
        </p:txBody>
      </p:sp>
      <p:sp>
        <p:nvSpPr>
          <p:cNvPr id="181" name="Content Placeholder 2"/>
          <p:cNvSpPr txBox="1"/>
          <p:nvPr>
            <p:ph type="body" sz="half" idx="1"/>
          </p:nvPr>
        </p:nvSpPr>
        <p:spPr>
          <a:xfrm>
            <a:off x="673101" y="1938866"/>
            <a:ext cx="5334088" cy="4261585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Momentum is conserved in an isolated system</a:t>
            </a:r>
            <a:endParaRPr sz="1600"/>
          </a:p>
          <a:p>
            <a:pPr lvl="1" marL="665018" indent="-207818">
              <a:defRPr sz="2200"/>
            </a:pPr>
            <a:r>
              <a:t>Net force (</a:t>
            </a:r>
            <a14:m>
              <m:oMath>
                <m:sSub>
                  <m:e>
                    <m:r>
                      <a:rPr xmlns:a="http://schemas.openxmlformats.org/drawingml/2006/main" sz="26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F</m:t>
                    </m:r>
                  </m:e>
                  <m:sub>
                    <m:r>
                      <a:rPr xmlns:a="http://schemas.openxmlformats.org/drawingml/2006/main" sz="26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xmlns:a="http://schemas.openxmlformats.org/drawingml/2006/main" sz="26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e</m:t>
                    </m:r>
                    <m:r>
                      <a:rPr xmlns:a="http://schemas.openxmlformats.org/drawingml/2006/main" sz="26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t</m:t>
                    </m:r>
                  </m:sub>
                </m:sSub>
              </m:oMath>
            </a14:m>
            <a:r>
              <a:t>) = 0</a:t>
            </a:r>
          </a:p>
          <a:p>
            <a:pPr>
              <a:defRPr sz="2400"/>
            </a:pPr>
            <a:r>
              <a:t>When </a:t>
            </a:r>
            <a14:m>
              <m:oMath>
                <m:sSub>
                  <m:e>
                    <m:r>
                      <a:rPr xmlns:a="http://schemas.openxmlformats.org/drawingml/2006/main" sz="29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F</m:t>
                    </m:r>
                  </m:e>
                  <m:sub>
                    <m:r>
                      <a:rPr xmlns:a="http://schemas.openxmlformats.org/drawingml/2006/main" sz="29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xmlns:a="http://schemas.openxmlformats.org/drawingml/2006/main" sz="29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e</m:t>
                    </m:r>
                    <m:r>
                      <a:rPr xmlns:a="http://schemas.openxmlformats.org/drawingml/2006/main" sz="29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t</m:t>
                    </m:r>
                  </m:sub>
                </m:sSub>
              </m:oMath>
            </a14:m>
            <a:r>
              <a:t> =  0, </a:t>
            </a:r>
            <a14:m>
              <m:oMath>
                <m:sSub>
                  <m:e>
                    <m:r>
                      <a:rPr xmlns:a="http://schemas.openxmlformats.org/drawingml/2006/main" sz="28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p</m:t>
                    </m:r>
                  </m:e>
                  <m:sub>
                    <m:r>
                      <a:rPr xmlns:a="http://schemas.openxmlformats.org/drawingml/2006/main" sz="28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xmlns:a="http://schemas.openxmlformats.org/drawingml/2006/main" sz="28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o</m:t>
                    </m:r>
                    <m:r>
                      <a:rPr xmlns:a="http://schemas.openxmlformats.org/drawingml/2006/main" sz="28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t</m:t>
                    </m:r>
                  </m:sub>
                </m:sSub>
                <m:r>
                  <a:rPr xmlns:a="http://schemas.openxmlformats.org/drawingml/2006/main" sz="28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28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c</m:t>
                </m:r>
                <m:r>
                  <a:rPr xmlns:a="http://schemas.openxmlformats.org/drawingml/2006/main" sz="28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o</m:t>
                </m:r>
                <m:r>
                  <a:rPr xmlns:a="http://schemas.openxmlformats.org/drawingml/2006/main" sz="28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28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s</m:t>
                </m:r>
                <m:r>
                  <a:rPr xmlns:a="http://schemas.openxmlformats.org/drawingml/2006/main" sz="28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t</m:t>
                </m:r>
                <m:r>
                  <a:rPr xmlns:a="http://schemas.openxmlformats.org/drawingml/2006/main" sz="28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a</m:t>
                </m:r>
                <m:r>
                  <a:rPr xmlns:a="http://schemas.openxmlformats.org/drawingml/2006/main" sz="28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28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t</m:t>
                </m:r>
              </m:oMath>
            </a14:m>
          </a:p>
          <a:p>
            <a:pPr lvl="1" marL="742950" indent="-285750">
              <a:defRPr sz="2200"/>
            </a:pPr>
            <a:r>
              <a:t>Or, </a:t>
            </a:r>
            <a14:m>
              <m:oMath>
                <m:sSub>
                  <m:e>
                    <m:r>
                      <a:rPr xmlns:a="http://schemas.openxmlformats.org/drawingml/2006/main" sz="26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p</m:t>
                    </m:r>
                  </m:e>
                  <m:sub>
                    <m:r>
                      <a:rPr xmlns:a="http://schemas.openxmlformats.org/drawingml/2006/main" sz="26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f</m:t>
                    </m:r>
                  </m:sub>
                </m:sSub>
                <m:r>
                  <a:rPr xmlns:a="http://schemas.openxmlformats.org/drawingml/2006/main" sz="26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=</m:t>
                </m:r>
                <m:sSub>
                  <m:e>
                    <m:r>
                      <a:rPr xmlns:a="http://schemas.openxmlformats.org/drawingml/2006/main" sz="26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p</m:t>
                    </m:r>
                  </m:e>
                  <m:sub>
                    <m:r>
                      <a:rPr xmlns:a="http://schemas.openxmlformats.org/drawingml/2006/main" sz="26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</m:oMath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Elastic Collisions</a:t>
            </a:r>
          </a:p>
        </p:txBody>
      </p:sp>
      <p:sp>
        <p:nvSpPr>
          <p:cNvPr id="184" name="Content Placeholder 2"/>
          <p:cNvSpPr txBox="1"/>
          <p:nvPr>
            <p:ph type="body" sz="half" idx="1"/>
          </p:nvPr>
        </p:nvSpPr>
        <p:spPr>
          <a:xfrm>
            <a:off x="673101" y="1938866"/>
            <a:ext cx="5334088" cy="4261585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Internal kinetic energy is conserved in an elastic collision</a:t>
            </a:r>
            <a:endParaRPr sz="1600"/>
          </a:p>
          <a:p>
            <a:pPr lvl="1" marL="665018" indent="-207818">
              <a:defRPr sz="2200"/>
            </a:pPr>
            <a14:m>
              <m:oMathPara>
                <m:oMathParaPr>
                  <m:jc m:val="left"/>
                </m:oMathParaPr>
                <m:oMath>
                  <m:f>
                    <m:fPr>
                      <m:ctrlP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den>
                  </m:f>
                  <m:sSub>
                    <m:e>
                      <m: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e>
                    <m:sub>
                      <m: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sSubSup>
                    <m:e>
                      <m: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e>
                    <m:sub>
                      <m: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  <m:sup>
                      <m: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bSup>
                  <m:r>
                    <a:rPr xmlns:a="http://schemas.openxmlformats.org/drawingml/2006/main" sz="27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+</m:t>
                  </m:r>
                  <m:f>
                    <m:fPr>
                      <m:ctrlP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den>
                  </m:f>
                  <m:sSub>
                    <m:e>
                      <m: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e>
                    <m:sub>
                      <m: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sSubSup>
                    <m:e>
                      <m: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e>
                    <m:sub>
                      <m: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  <m:sup>
                      <m: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bSup>
                  <m:r>
                    <a:rPr xmlns:a="http://schemas.openxmlformats.org/drawingml/2006/main" sz="27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den>
                  </m:f>
                  <m:sSub>
                    <m:e>
                      <m: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e>
                    <m:sub>
                      <m: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27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v</m:t>
                  </m:r>
                  <m:sSubSup>
                    <m:e>
                      <m: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e>
                    <m:sub>
                      <m: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  <m:sup>
                      <m: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bSup>
                  <m:r>
                    <a:rPr xmlns:a="http://schemas.openxmlformats.org/drawingml/2006/main" sz="27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+</m:t>
                  </m:r>
                  <m:f>
                    <m:fPr>
                      <m:ctrlP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den>
                  </m:f>
                  <m:sSub>
                    <m:e>
                      <m: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e>
                    <m:sub>
                      <m: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sSub>
                    <m:e>
                      <m: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e>
                    <m:sub>
                      <m: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sSup>
                    <m:e>
                      <m: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e>
                    <m:sup>
                      <m: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</m:oMath>
              </m:oMathPara>
            </a14:m>
          </a:p>
          <a:p>
            <a:pPr>
              <a:defRPr sz="2400"/>
            </a:pPr>
            <a:r>
              <a:t>Momentum is also conserved</a:t>
            </a:r>
          </a:p>
          <a:p>
            <a:pPr lvl="1" marL="742950" indent="-285750">
              <a:defRPr sz="2200"/>
            </a:pPr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e>
                    <m:sub>
                      <m: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sSub>
                    <m:e>
                      <m: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e>
                    <m:sub>
                      <m: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27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e>
                    <m:sub>
                      <m: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sSub>
                    <m:e>
                      <m: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e>
                    <m:sub>
                      <m: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27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e>
                    <m:sub>
                      <m: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sSub>
                    <m:e>
                      <m: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e>
                    <m:sub>
                      <m: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27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′</m:t>
                  </m:r>
                  <m:r>
                    <a:rPr xmlns:a="http://schemas.openxmlformats.org/drawingml/2006/main" sz="27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e>
                    <m:sub>
                      <m: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sSub>
                    <m:e>
                      <m: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e>
                    <m:sub>
                      <m: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27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′</m:t>
                  </m:r>
                </m:oMath>
              </m:oMathPara>
            </a14:m>
          </a:p>
        </p:txBody>
      </p:sp>
      <p:pic>
        <p:nvPicPr>
          <p:cNvPr id="185" name="Screen Shot 2021-04-17 at 8.07.03 AM.png" descr="Screen Shot 2021-04-17 at 8.07.03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59200" y="2024958"/>
            <a:ext cx="3848101" cy="4089401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Image Credit: OpenStax College Physics - Figure 8.6 CC BY 4.0"/>
          <p:cNvSpPr txBox="1"/>
          <p:nvPr/>
        </p:nvSpPr>
        <p:spPr>
          <a:xfrm>
            <a:off x="175382" y="6374129"/>
            <a:ext cx="1156818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- Figure 8.6 CC BY 4.0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Example</a:t>
            </a:r>
          </a:p>
        </p:txBody>
      </p:sp>
      <p:sp>
        <p:nvSpPr>
          <p:cNvPr id="189" name="Content Placeholder 2"/>
          <p:cNvSpPr txBox="1"/>
          <p:nvPr>
            <p:ph type="body" sz="half" idx="1"/>
          </p:nvPr>
        </p:nvSpPr>
        <p:spPr>
          <a:xfrm>
            <a:off x="673101" y="1866682"/>
            <a:ext cx="5919481" cy="4585619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Calculate the velocities of two objects following an elastic collision, given that m</a:t>
            </a:r>
            <a:r>
              <a:rPr baseline="-5999"/>
              <a:t>1</a:t>
            </a:r>
            <a:r>
              <a:t>= 0.500 kg ; m</a:t>
            </a:r>
            <a:r>
              <a:rPr baseline="-5999"/>
              <a:t>2</a:t>
            </a:r>
            <a:r>
              <a:t>=3.5 kg, v</a:t>
            </a:r>
            <a:r>
              <a:rPr baseline="-5999"/>
              <a:t>1</a:t>
            </a:r>
            <a:r>
              <a:t> = 4.00 m/s, v</a:t>
            </a:r>
            <a:r>
              <a:rPr baseline="-5999"/>
              <a:t>2</a:t>
            </a:r>
            <a:r>
              <a:t> = 0. And v’</a:t>
            </a:r>
            <a:r>
              <a:rPr baseline="-5999"/>
              <a:t>1</a:t>
            </a:r>
            <a:r>
              <a:t>=-3.00 m/s</a:t>
            </a:r>
          </a:p>
          <a:p>
            <a:pPr lvl="1" marL="742950" indent="-285750">
              <a:defRPr sz="2200"/>
            </a:pPr>
            <a:r>
              <a:t>Draw a sketch</a:t>
            </a:r>
          </a:p>
          <a:p>
            <a:pPr lvl="1" marL="742950" indent="-285750">
              <a:defRPr sz="2200"/>
            </a:pPr>
            <a:r>
              <a:t>Identify known values</a:t>
            </a:r>
          </a:p>
          <a:p>
            <a:pPr lvl="1" marL="742950" indent="-285750">
              <a:defRPr sz="2200"/>
            </a:pPr>
            <a:r>
              <a:t>Identify equation</a:t>
            </a:r>
          </a:p>
          <a:p>
            <a:pPr lvl="1" marL="742950" indent="-285750">
              <a:defRPr sz="2200"/>
            </a:pPr>
            <a:r>
              <a:t>Enter values in the equation and solve</a:t>
            </a:r>
          </a:p>
        </p:txBody>
      </p:sp>
      <p:pic>
        <p:nvPicPr>
          <p:cNvPr id="190" name="Screen Shot 2021-04-17 at 8.27.19 AM.png" descr="Screen Shot 2021-04-17 at 8.27.19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81715" y="3098944"/>
            <a:ext cx="3854015" cy="2121095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Image Credit: OpenStax College Physics - Figure 8.6 CC BY 4.0"/>
          <p:cNvSpPr txBox="1"/>
          <p:nvPr/>
        </p:nvSpPr>
        <p:spPr>
          <a:xfrm>
            <a:off x="162682" y="6374129"/>
            <a:ext cx="11729940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- Figure 8.6 CC BY 4.0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Example</a:t>
            </a:r>
          </a:p>
        </p:txBody>
      </p:sp>
      <p:sp>
        <p:nvSpPr>
          <p:cNvPr id="194" name="Content Placeholder 2"/>
          <p:cNvSpPr txBox="1"/>
          <p:nvPr>
            <p:ph type="body" sz="half" idx="1"/>
          </p:nvPr>
        </p:nvSpPr>
        <p:spPr>
          <a:xfrm>
            <a:off x="673101" y="1866682"/>
            <a:ext cx="5919481" cy="4585619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Calculate the velocities of two objects following an elastic collision, given that m</a:t>
            </a:r>
            <a:r>
              <a:rPr baseline="-5999"/>
              <a:t>1</a:t>
            </a:r>
            <a:r>
              <a:t>= 0.500 kg ; m</a:t>
            </a:r>
            <a:r>
              <a:rPr baseline="-5999"/>
              <a:t>2</a:t>
            </a:r>
            <a:r>
              <a:t>=3.5 kg, v</a:t>
            </a:r>
            <a:r>
              <a:rPr baseline="-5999"/>
              <a:t>1</a:t>
            </a:r>
            <a:r>
              <a:t> = 4.00 m/s, v</a:t>
            </a:r>
            <a:r>
              <a:rPr baseline="-5999"/>
              <a:t>2</a:t>
            </a:r>
            <a:r>
              <a:t> = 0. And v’</a:t>
            </a:r>
            <a:r>
              <a:rPr baseline="-5999"/>
              <a:t>1</a:t>
            </a:r>
            <a:r>
              <a:t>=-3.00 m/s</a:t>
            </a:r>
          </a:p>
          <a:p>
            <a:pPr lvl="1" marL="742950" indent="-285750">
              <a:defRPr sz="2200"/>
            </a:pPr>
            <a:r>
              <a:t>Draw a sketch</a:t>
            </a:r>
          </a:p>
          <a:p>
            <a:pPr lvl="1" marL="742950" indent="-285750">
              <a:defRPr sz="2200"/>
            </a:pPr>
            <a:r>
              <a:t>Identify known values</a:t>
            </a:r>
          </a:p>
          <a:p>
            <a:pPr lvl="1" marL="742950" indent="-285750">
              <a:defRPr sz="2200"/>
            </a:pPr>
            <a:r>
              <a:t>Identify equation</a:t>
            </a:r>
          </a:p>
          <a:p>
            <a:pPr lvl="1" marL="742950" indent="-285750">
              <a:defRPr sz="2200"/>
            </a:pPr>
            <a:r>
              <a:t>Enter values in the equation and solve</a:t>
            </a:r>
          </a:p>
        </p:txBody>
      </p:sp>
      <p:pic>
        <p:nvPicPr>
          <p:cNvPr id="195" name="Screen Shot 2021-02-28 at 5.36.04 PM.png" descr="Screen Shot 2021-02-28 at 5.36.0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90598" y="2273541"/>
            <a:ext cx="3822701" cy="3771901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Text"/>
          <p:cNvSpPr txBox="1"/>
          <p:nvPr/>
        </p:nvSpPr>
        <p:spPr>
          <a:xfrm>
            <a:off x="7465183" y="2335529"/>
            <a:ext cx="3673532" cy="3505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e>
                    <m:sub>
                      <m:r>
                        <a:rPr xmlns:a="http://schemas.openxmlformats.org/drawingml/2006/main"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1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0.500</m:t>
                  </m:r>
                  <m:r>
                    <a:rPr xmlns:a="http://schemas.openxmlformats.org/drawingml/2006/main" sz="1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k</m:t>
                  </m:r>
                  <m:r>
                    <a:rPr xmlns:a="http://schemas.openxmlformats.org/drawingml/2006/main" sz="1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1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;</m:t>
                  </m:r>
                  <m:sSub>
                    <m:e>
                      <m:r>
                        <a:rPr xmlns:a="http://schemas.openxmlformats.org/drawingml/2006/main"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e>
                    <m:sub>
                      <m:r>
                        <a:rPr xmlns:a="http://schemas.openxmlformats.org/drawingml/2006/main"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1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3.50</m:t>
                  </m:r>
                  <m:r>
                    <a:rPr xmlns:a="http://schemas.openxmlformats.org/drawingml/2006/main" sz="1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k</m:t>
                  </m:r>
                  <m:r>
                    <a:rPr xmlns:a="http://schemas.openxmlformats.org/drawingml/2006/main" sz="1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1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;</m:t>
                  </m:r>
                  <m:sSub>
                    <m:e>
                      <m:r>
                        <a:rPr xmlns:a="http://schemas.openxmlformats.org/drawingml/2006/main"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e>
                    <m:sub>
                      <m:r>
                        <a:rPr xmlns:a="http://schemas.openxmlformats.org/drawingml/2006/main"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1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4.00</m:t>
                  </m:r>
                  <m:r>
                    <a:rPr xmlns:a="http://schemas.openxmlformats.org/drawingml/2006/main" sz="1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1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/</m:t>
                  </m:r>
                  <m:r>
                    <a:rPr xmlns:a="http://schemas.openxmlformats.org/drawingml/2006/main" sz="1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</m:t>
                  </m:r>
                </m:oMath>
              </m:oMathPara>
            </a14:m>
          </a:p>
          <a:p>
            <a:pPr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;</m:t>
                  </m:r>
                  <m:sSub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′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3.00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/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</m:t>
                  </m:r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sSub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sSub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sSub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′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sSub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′</m:t>
                  </m:r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′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sSub>
                        <m:e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b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e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e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b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e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sSub>
                        <m:e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b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e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num>
                    <m:den>
                      <m:sSub>
                        <m:e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b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den>
                  </m:f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1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e>
                    <m:sub>
                      <m:r>
                        <a:rPr xmlns:a="http://schemas.openxmlformats.org/drawingml/2006/main" sz="1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1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′</m:t>
                  </m:r>
                  <m:r>
                    <a:rPr xmlns:a="http://schemas.openxmlformats.org/drawingml/2006/main" sz="1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1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1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1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0.500</m:t>
                      </m:r>
                      <m:r>
                        <a:rPr xmlns:a="http://schemas.openxmlformats.org/drawingml/2006/main" sz="1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xmlns:a="http://schemas.openxmlformats.org/drawingml/2006/main" sz="1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  <m:r>
                        <a:rPr xmlns:a="http://schemas.openxmlformats.org/drawingml/2006/main" sz="1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xmlns:a="http://schemas.openxmlformats.org/drawingml/2006/main" sz="1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1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4.00</m:t>
                      </m:r>
                      <m:r>
                        <a:rPr xmlns:a="http://schemas.openxmlformats.org/drawingml/2006/main" sz="1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xmlns:a="http://schemas.openxmlformats.org/drawingml/2006/main" sz="1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xmlns:a="http://schemas.openxmlformats.org/drawingml/2006/main" sz="1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xmlns:a="http://schemas.openxmlformats.org/drawingml/2006/main" sz="1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xmlns:a="http://schemas.openxmlformats.org/drawingml/2006/main" sz="1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1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1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0.500</m:t>
                      </m:r>
                      <m:r>
                        <a:rPr xmlns:a="http://schemas.openxmlformats.org/drawingml/2006/main" sz="1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xmlns:a="http://schemas.openxmlformats.org/drawingml/2006/main" sz="1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  <m:r>
                        <a:rPr xmlns:a="http://schemas.openxmlformats.org/drawingml/2006/main" sz="1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xmlns:a="http://schemas.openxmlformats.org/drawingml/2006/main" sz="1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1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1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3.00</m:t>
                      </m:r>
                      <m:r>
                        <a:rPr xmlns:a="http://schemas.openxmlformats.org/drawingml/2006/main" sz="1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xmlns:a="http://schemas.openxmlformats.org/drawingml/2006/main" sz="1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xmlns:a="http://schemas.openxmlformats.org/drawingml/2006/main" sz="1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xmlns:a="http://schemas.openxmlformats.org/drawingml/2006/main" sz="1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num>
                    <m:den>
                      <m:r>
                        <a:rPr xmlns:a="http://schemas.openxmlformats.org/drawingml/2006/main" sz="1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3.50</m:t>
                      </m:r>
                      <m:r>
                        <a:rPr xmlns:a="http://schemas.openxmlformats.org/drawingml/2006/main" sz="1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xmlns:a="http://schemas.openxmlformats.org/drawingml/2006/main" sz="1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</m:den>
                  </m:f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′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1.00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/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</m:t>
                  </m:r>
                </m:oMath>
              </m:oMathPara>
            </a14:m>
          </a:p>
        </p:txBody>
      </p:sp>
      <p:pic>
        <p:nvPicPr>
          <p:cNvPr id="197" name="Screen Shot 2021-04-17 at 8.27.19 AM.png" descr="Screen Shot 2021-04-17 at 8.27.19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11614" y="137315"/>
            <a:ext cx="3165416" cy="1742118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Image Credit: OpenStax College Physics - Figure 8.6 CC BY 4.0"/>
          <p:cNvSpPr txBox="1"/>
          <p:nvPr/>
        </p:nvSpPr>
        <p:spPr>
          <a:xfrm>
            <a:off x="162682" y="6374129"/>
            <a:ext cx="11729940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- Figure 8.6 CC BY 4.0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itle 1"/>
          <p:cNvSpPr txBox="1"/>
          <p:nvPr>
            <p:ph type="title"/>
          </p:nvPr>
        </p:nvSpPr>
        <p:spPr>
          <a:xfrm>
            <a:off x="558801" y="698500"/>
            <a:ext cx="10131426" cy="1456268"/>
          </a:xfrm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Inelastic Collisions</a:t>
            </a:r>
          </a:p>
        </p:txBody>
      </p:sp>
      <p:sp>
        <p:nvSpPr>
          <p:cNvPr id="201" name="Content Placeholder 2"/>
          <p:cNvSpPr txBox="1"/>
          <p:nvPr>
            <p:ph type="body" sz="half" idx="1"/>
          </p:nvPr>
        </p:nvSpPr>
        <p:spPr>
          <a:xfrm>
            <a:off x="673101" y="1938866"/>
            <a:ext cx="4546570" cy="4261585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In an inelastic collision, the internal kinetic energy is not conserved</a:t>
            </a:r>
          </a:p>
          <a:p>
            <a:pPr>
              <a:defRPr sz="2400"/>
            </a:pPr>
            <a:r>
              <a:t>Perfectly inelastic collision is one where the two objects stick together after the collision</a:t>
            </a:r>
          </a:p>
        </p:txBody>
      </p:sp>
      <p:pic>
        <p:nvPicPr>
          <p:cNvPr id="202" name="Screen Shot 2021-04-17 at 8.31.40 AM.png" descr="Screen Shot 2021-04-17 at 8.31.40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12753" y="2983808"/>
            <a:ext cx="6477001" cy="2171701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Image Credit: OpenStax College Physics - Figure 8.8 CC BY 4.0"/>
          <p:cNvSpPr txBox="1"/>
          <p:nvPr/>
        </p:nvSpPr>
        <p:spPr>
          <a:xfrm>
            <a:off x="137282" y="6374129"/>
            <a:ext cx="11809987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- Figure 8.8 CC BY 4.0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Example</a:t>
            </a:r>
          </a:p>
        </p:txBody>
      </p:sp>
      <p:sp>
        <p:nvSpPr>
          <p:cNvPr id="206" name="Content Placeholder 2"/>
          <p:cNvSpPr txBox="1"/>
          <p:nvPr>
            <p:ph type="body" sz="half" idx="1"/>
          </p:nvPr>
        </p:nvSpPr>
        <p:spPr>
          <a:xfrm>
            <a:off x="673101" y="1866682"/>
            <a:ext cx="5919481" cy="4585619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Find the recoil of a 70.0 kg ice hockey goalie, who at rest catches a 0.150 kg hockey puck traveling at a velocity of 35.0 m/s</a:t>
            </a:r>
          </a:p>
          <a:p>
            <a:pPr lvl="1" marL="742950" indent="-285750">
              <a:defRPr sz="2200"/>
            </a:pPr>
            <a:r>
              <a:t>Draw a sketch</a:t>
            </a:r>
          </a:p>
          <a:p>
            <a:pPr lvl="1" marL="742950" indent="-285750">
              <a:defRPr sz="2200"/>
            </a:pPr>
            <a:r>
              <a:t>Identify known values</a:t>
            </a:r>
          </a:p>
          <a:p>
            <a:pPr lvl="1" marL="742950" indent="-285750">
              <a:defRPr sz="2200"/>
            </a:pPr>
            <a:r>
              <a:t>Identify equation</a:t>
            </a:r>
          </a:p>
          <a:p>
            <a:pPr lvl="1" marL="742950" indent="-285750">
              <a:defRPr sz="2200"/>
            </a:pPr>
            <a:r>
              <a:t>Enter values in the equation and solve</a:t>
            </a:r>
          </a:p>
        </p:txBody>
      </p:sp>
      <p:pic>
        <p:nvPicPr>
          <p:cNvPr id="207" name="Screen Shot 2021-04-17 at 8.34.35 AM.png" descr="Screen Shot 2021-04-17 at 8.34.35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68544" y="2941633"/>
            <a:ext cx="5486514" cy="2435718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Image Credit: OpenStax College Physics - Figure 8.9 CC BY 4.0"/>
          <p:cNvSpPr txBox="1"/>
          <p:nvPr/>
        </p:nvSpPr>
        <p:spPr>
          <a:xfrm>
            <a:off x="137282" y="6374129"/>
            <a:ext cx="11809987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- Figure 8.9 CC BY 4.0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Example</a:t>
            </a:r>
          </a:p>
        </p:txBody>
      </p:sp>
      <p:sp>
        <p:nvSpPr>
          <p:cNvPr id="211" name="Content Placeholder 2"/>
          <p:cNvSpPr txBox="1"/>
          <p:nvPr>
            <p:ph type="body" sz="half" idx="1"/>
          </p:nvPr>
        </p:nvSpPr>
        <p:spPr>
          <a:xfrm>
            <a:off x="673101" y="1866682"/>
            <a:ext cx="5919481" cy="4585619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Find the recoil of a 70.0 kg ice hockey goalie, who at rest catches a 0.150 kg hockey puck traveling at a velocity of 35.0 m/s</a:t>
            </a:r>
          </a:p>
          <a:p>
            <a:pPr lvl="1" marL="742950" indent="-285750">
              <a:defRPr sz="2200"/>
            </a:pPr>
            <a:r>
              <a:t>Draw a sketch</a:t>
            </a:r>
          </a:p>
          <a:p>
            <a:pPr lvl="1" marL="742950" indent="-285750">
              <a:defRPr sz="2200"/>
            </a:pPr>
            <a:r>
              <a:t>Identify known values</a:t>
            </a:r>
          </a:p>
          <a:p>
            <a:pPr lvl="1" marL="742950" indent="-285750">
              <a:defRPr sz="2200"/>
            </a:pPr>
            <a:r>
              <a:t>Identify equation</a:t>
            </a:r>
          </a:p>
          <a:p>
            <a:pPr lvl="1" marL="742950" indent="-285750">
              <a:defRPr sz="2200"/>
            </a:pPr>
            <a:r>
              <a:t>Enter values in the equation and solve</a:t>
            </a:r>
          </a:p>
        </p:txBody>
      </p:sp>
      <p:pic>
        <p:nvPicPr>
          <p:cNvPr id="212" name="Screen Shot 2021-02-28 at 5.36.04 PM.png" descr="Screen Shot 2021-02-28 at 5.36.0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31401" y="1678434"/>
            <a:ext cx="4425823" cy="4367008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Text"/>
          <p:cNvSpPr txBox="1"/>
          <p:nvPr/>
        </p:nvSpPr>
        <p:spPr>
          <a:xfrm>
            <a:off x="7096883" y="1725929"/>
            <a:ext cx="4294987" cy="40915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e>
                    <m:sub>
                      <m:r>
                        <a:rPr xmlns:a="http://schemas.openxmlformats.org/drawingml/2006/main"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1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70.0</m:t>
                  </m:r>
                  <m:r>
                    <a:rPr xmlns:a="http://schemas.openxmlformats.org/drawingml/2006/main" sz="1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k</m:t>
                  </m:r>
                  <m:r>
                    <a:rPr xmlns:a="http://schemas.openxmlformats.org/drawingml/2006/main" sz="1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1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;</m:t>
                  </m:r>
                  <m:sSub>
                    <m:e>
                      <m:r>
                        <a:rPr xmlns:a="http://schemas.openxmlformats.org/drawingml/2006/main"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e>
                    <m:sub>
                      <m:r>
                        <a:rPr xmlns:a="http://schemas.openxmlformats.org/drawingml/2006/main"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1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0.150</m:t>
                  </m:r>
                  <m:r>
                    <a:rPr xmlns:a="http://schemas.openxmlformats.org/drawingml/2006/main" sz="1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k</m:t>
                  </m:r>
                  <m:r>
                    <a:rPr xmlns:a="http://schemas.openxmlformats.org/drawingml/2006/main" sz="1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1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;</m:t>
                  </m:r>
                  <m:sSub>
                    <m:e>
                      <m:r>
                        <a:rPr xmlns:a="http://schemas.openxmlformats.org/drawingml/2006/main"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e>
                    <m:sub>
                      <m:r>
                        <a:rPr xmlns:a="http://schemas.openxmlformats.org/drawingml/2006/main"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1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</m:t>
                  </m:r>
                  <m:r>
                    <a:rPr xmlns:a="http://schemas.openxmlformats.org/drawingml/2006/main" sz="1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;</m:t>
                  </m:r>
                  <m:sSub>
                    <m:e>
                      <m:r>
                        <a:rPr xmlns:a="http://schemas.openxmlformats.org/drawingml/2006/main"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e>
                    <m:sub>
                      <m:r>
                        <a:rPr xmlns:a="http://schemas.openxmlformats.org/drawingml/2006/main"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1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35.0</m:t>
                  </m:r>
                  <m:r>
                    <a:rPr xmlns:a="http://schemas.openxmlformats.org/drawingml/2006/main" sz="1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1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/</m:t>
                  </m:r>
                  <m:r>
                    <a:rPr xmlns:a="http://schemas.openxmlformats.org/drawingml/2006/main" sz="1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</m:t>
                  </m:r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′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′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v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′</m:t>
                  </m:r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sSub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sSub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sSub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′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sSub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′</m:t>
                  </m:r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sSub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v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′</m:t>
                  </m:r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v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′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sSub>
                        <m:e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b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num>
                    <m:den>
                      <m:sSub>
                        <m:e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b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e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b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den>
                  </m:f>
                  <m:sSub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v</m:t>
                  </m:r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′</m:t>
                  </m:r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0.150</m:t>
                      </m:r>
                      <m:r>
                        <a:rPr xmlns:a="http://schemas.openxmlformats.org/drawingml/2006/main"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xmlns:a="http://schemas.openxmlformats.org/drawingml/2006/main"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</m:num>
                    <m:den>
                      <m:r>
                        <a:rPr xmlns:a="http://schemas.openxmlformats.org/drawingml/2006/main"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0.150</m:t>
                      </m:r>
                      <m:r>
                        <a:rPr xmlns:a="http://schemas.openxmlformats.org/drawingml/2006/main"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xmlns:a="http://schemas.openxmlformats.org/drawingml/2006/main"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  <m:r>
                        <a:rPr xmlns:a="http://schemas.openxmlformats.org/drawingml/2006/main"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xmlns:a="http://schemas.openxmlformats.org/drawingml/2006/main"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70.0</m:t>
                      </m:r>
                      <m:r>
                        <a:rPr xmlns:a="http://schemas.openxmlformats.org/drawingml/2006/main"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xmlns:a="http://schemas.openxmlformats.org/drawingml/2006/main"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</m:den>
                  </m:f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35.0</m:t>
                  </m:r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/</m:t>
                  </m:r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0.0748</m:t>
                  </m:r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/</m:t>
                  </m:r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</m:t>
                  </m:r>
                </m:oMath>
              </m:oMathPara>
            </a14:m>
          </a:p>
        </p:txBody>
      </p:sp>
      <p:pic>
        <p:nvPicPr>
          <p:cNvPr id="214" name="Screen Shot 2021-04-17 at 8.34.35 AM.png" descr="Screen Shot 2021-04-17 at 8.34.35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42380" y="69142"/>
            <a:ext cx="3400144" cy="1509481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Image Credit: OpenStax College Physics - Figure 8.9 CC BY 4.0"/>
          <p:cNvSpPr txBox="1"/>
          <p:nvPr/>
        </p:nvSpPr>
        <p:spPr>
          <a:xfrm>
            <a:off x="137282" y="6374129"/>
            <a:ext cx="11809987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- Figure 8.9 CC BY 4.0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Example</a:t>
            </a:r>
          </a:p>
        </p:txBody>
      </p:sp>
      <p:sp>
        <p:nvSpPr>
          <p:cNvPr id="218" name="Content Placeholder 2"/>
          <p:cNvSpPr txBox="1"/>
          <p:nvPr>
            <p:ph type="body" sz="half" idx="1"/>
          </p:nvPr>
        </p:nvSpPr>
        <p:spPr>
          <a:xfrm>
            <a:off x="673101" y="1866682"/>
            <a:ext cx="5919481" cy="4585619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For the previous problem - what was the kinetic energy lost in the collision?</a:t>
            </a:r>
          </a:p>
          <a:p>
            <a:pPr lvl="1" marL="742950" indent="-285750">
              <a:defRPr sz="2200"/>
            </a:pPr>
            <a:r>
              <a:t>Draw a sketch</a:t>
            </a:r>
          </a:p>
          <a:p>
            <a:pPr lvl="1" marL="742950" indent="-285750">
              <a:defRPr sz="2200"/>
            </a:pPr>
            <a:r>
              <a:t>Identify known values</a:t>
            </a:r>
          </a:p>
          <a:p>
            <a:pPr lvl="1" marL="742950" indent="-285750">
              <a:defRPr sz="2200"/>
            </a:pPr>
            <a:r>
              <a:t>Identify equation</a:t>
            </a:r>
          </a:p>
          <a:p>
            <a:pPr lvl="1" marL="742950" indent="-285750">
              <a:defRPr sz="2200"/>
            </a:pPr>
            <a:r>
              <a:t>Enter values in the equation and solve</a:t>
            </a:r>
          </a:p>
        </p:txBody>
      </p:sp>
      <p:pic>
        <p:nvPicPr>
          <p:cNvPr id="219" name="Screen Shot 2021-04-17 at 8.34.35 AM.png" descr="Screen Shot 2021-04-17 at 8.34.35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68544" y="2941633"/>
            <a:ext cx="5486514" cy="2435718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Image Credit: OpenStax College Physics - Figure 8.9 CC BY 4.0"/>
          <p:cNvSpPr txBox="1"/>
          <p:nvPr/>
        </p:nvSpPr>
        <p:spPr>
          <a:xfrm>
            <a:off x="137282" y="6374129"/>
            <a:ext cx="11809987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- Figure 8.9 CC BY 4.0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Celestial">
  <a:themeElements>
    <a:clrScheme name="Celesti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0000FF"/>
      </a:hlink>
      <a:folHlink>
        <a:srgbClr val="FF00FF"/>
      </a:folHlink>
    </a:clrScheme>
    <a:fontScheme name="Celestia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381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elestial">
  <a:themeElements>
    <a:clrScheme name="Celesti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0000FF"/>
      </a:hlink>
      <a:folHlink>
        <a:srgbClr val="FF00FF"/>
      </a:folHlink>
    </a:clrScheme>
    <a:fontScheme name="Celestia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381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