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2CDE9"/>
          </a:solidFill>
        </a:fill>
      </a:tcStyle>
    </a:wholeTbl>
    <a:band2H>
      <a:tcTxStyle b="def" i="def"/>
      <a:tcStyle>
        <a:tcBdr/>
        <a:fill>
          <a:solidFill>
            <a:srgbClr val="F1E8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EE4DD"/>
          </a:solidFill>
        </a:fill>
      </a:tcStyle>
    </a:wholeTbl>
    <a:band2H>
      <a:tcTxStyle b="def" i="def"/>
      <a:tcStyle>
        <a:tcBdr/>
        <a:fill>
          <a:solidFill>
            <a:srgbClr val="E8F2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4CFCE"/>
          </a:solidFill>
        </a:fill>
      </a:tcStyle>
    </a:wholeTbl>
    <a:band2H>
      <a:tcTxStyle b="def" i="def"/>
      <a:tcStyle>
        <a:tcBdr/>
        <a:fill>
          <a:solidFill>
            <a:srgbClr val="FAE9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5" name="Shape 17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88825" cy="6856215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tle Text"/>
          <p:cNvSpPr txBox="1"/>
          <p:nvPr>
            <p:ph type="title"/>
          </p:nvPr>
        </p:nvSpPr>
        <p:spPr>
          <a:xfrm>
            <a:off x="3962398" y="1964266"/>
            <a:ext cx="7197727" cy="2421465"/>
          </a:xfrm>
          <a:prstGeom prst="rect">
            <a:avLst/>
          </a:prstGeom>
        </p:spPr>
        <p:txBody>
          <a:bodyPr anchor="b"/>
          <a:lstStyle>
            <a:lvl1pPr algn="r">
              <a:defRPr sz="4800"/>
            </a:lvl1pPr>
          </a:lstStyle>
          <a:p>
            <a:pPr/>
            <a:r>
              <a:t>Title Text</a:t>
            </a:r>
          </a:p>
        </p:txBody>
      </p:sp>
      <p:sp>
        <p:nvSpPr>
          <p:cNvPr id="14" name="Body Level One…"/>
          <p:cNvSpPr txBox="1"/>
          <p:nvPr>
            <p:ph type="body" sz="quarter" idx="1"/>
          </p:nvPr>
        </p:nvSpPr>
        <p:spPr>
          <a:xfrm>
            <a:off x="3962398" y="4385731"/>
            <a:ext cx="7197727" cy="1405468"/>
          </a:xfrm>
          <a:prstGeom prst="rect">
            <a:avLst/>
          </a:prstGeom>
        </p:spPr>
        <p:txBody>
          <a:bodyPr anchor="t"/>
          <a:lstStyle>
            <a:lvl1pPr marL="0" indent="0" algn="r">
              <a:buClrTx/>
              <a:buSzTx/>
              <a:buFontTx/>
              <a:buNone/>
              <a:defRPr cap="all"/>
            </a:lvl1pPr>
            <a:lvl2pPr marL="0" indent="457200" algn="r">
              <a:buClrTx/>
              <a:buSzTx/>
              <a:buFontTx/>
              <a:buNone/>
              <a:defRPr cap="all"/>
            </a:lvl2pPr>
            <a:lvl3pPr marL="0" indent="914400" algn="r">
              <a:buClrTx/>
              <a:buSzTx/>
              <a:buFontTx/>
              <a:buNone/>
              <a:defRPr cap="all"/>
            </a:lvl3pPr>
            <a:lvl4pPr marL="0" indent="1371600" algn="r">
              <a:buClrTx/>
              <a:buSzTx/>
              <a:buFontTx/>
              <a:buNone/>
              <a:defRPr cap="all"/>
            </a:lvl4pPr>
            <a:lvl5pPr marL="0" indent="1828800" algn="r">
              <a:buClrTx/>
              <a:buSzTx/>
              <a:buFontTx/>
              <a:buNone/>
              <a:defRPr cap="all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/>
          <p:nvPr>
            <p:ph type="sldNum" sz="quarter" idx="2"/>
          </p:nvPr>
        </p:nvSpPr>
        <p:spPr>
          <a:xfrm>
            <a:off x="10922783" y="5943917"/>
            <a:ext cx="237343" cy="2311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Text"/>
          <p:cNvSpPr txBox="1"/>
          <p:nvPr>
            <p:ph type="title"/>
          </p:nvPr>
        </p:nvSpPr>
        <p:spPr>
          <a:xfrm>
            <a:off x="685800" y="4732864"/>
            <a:ext cx="10131428" cy="566739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96" name="Picture Placeholder 2"/>
          <p:cNvSpPr/>
          <p:nvPr>
            <p:ph type="pic" sz="half" idx="21"/>
          </p:nvPr>
        </p:nvSpPr>
        <p:spPr>
          <a:xfrm>
            <a:off x="1371599" y="932112"/>
            <a:ext cx="8759829" cy="3164976"/>
          </a:xfrm>
          <a:prstGeom prst="rect">
            <a:avLst/>
          </a:prstGeom>
          <a:ln w="50800" cap="sq">
            <a:solidFill>
              <a:srgbClr val="FFFFFF">
                <a:alpha val="50000"/>
              </a:srgbClr>
            </a:solidFill>
            <a:miter lim="800000"/>
          </a:ln>
          <a:effectLst>
            <a:outerShdw sx="100000" sy="100000" kx="0" ky="0" algn="b" rotWithShape="0" blurRad="254000" dist="0" dir="0">
              <a:srgbClr val="000000">
                <a:alpha val="43000"/>
              </a:srgbClr>
            </a:outerShdw>
          </a:effectLst>
        </p:spPr>
        <p:txBody>
          <a:bodyPr lIns="91439" rIns="91439" anchor="t">
            <a:noAutofit/>
          </a:bodyPr>
          <a:lstStyle/>
          <a:p>
            <a:pPr/>
          </a:p>
        </p:txBody>
      </p:sp>
      <p:sp>
        <p:nvSpPr>
          <p:cNvPr id="97" name="Body Level One…"/>
          <p:cNvSpPr txBox="1"/>
          <p:nvPr>
            <p:ph type="body" sz="quarter" idx="1"/>
          </p:nvPr>
        </p:nvSpPr>
        <p:spPr>
          <a:xfrm>
            <a:off x="685800" y="5299602"/>
            <a:ext cx="10131428" cy="493713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  <a:defRPr sz="1400"/>
            </a:lvl1pPr>
            <a:lvl2pPr marL="0" indent="457200">
              <a:buClrTx/>
              <a:buSzTx/>
              <a:buFontTx/>
              <a:buNone/>
              <a:defRPr sz="1400"/>
            </a:lvl2pPr>
            <a:lvl3pPr marL="0" indent="914400">
              <a:buClrTx/>
              <a:buSzTx/>
              <a:buFontTx/>
              <a:buNone/>
              <a:defRPr sz="1400"/>
            </a:lvl3pPr>
            <a:lvl4pPr marL="0" indent="1371600">
              <a:buClrTx/>
              <a:buSzTx/>
              <a:buFontTx/>
              <a:buNone/>
              <a:defRPr sz="1400"/>
            </a:lvl4pPr>
            <a:lvl5pPr marL="0" indent="1828800">
              <a:buClrTx/>
              <a:buSzTx/>
              <a:buFont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le Text"/>
          <p:cNvSpPr txBox="1"/>
          <p:nvPr>
            <p:ph type="title"/>
          </p:nvPr>
        </p:nvSpPr>
        <p:spPr>
          <a:xfrm>
            <a:off x="685801" y="609601"/>
            <a:ext cx="10131428" cy="3124200"/>
          </a:xfrm>
          <a:prstGeom prst="rect">
            <a:avLst/>
          </a:prstGeom>
        </p:spPr>
        <p:txBody>
          <a:bodyPr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06" name="Body Level One…"/>
          <p:cNvSpPr txBox="1"/>
          <p:nvPr>
            <p:ph type="body" sz="quarter" idx="1"/>
          </p:nvPr>
        </p:nvSpPr>
        <p:spPr>
          <a:xfrm>
            <a:off x="685800" y="4343400"/>
            <a:ext cx="10131429" cy="14478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2000"/>
            </a:lvl1pPr>
            <a:lvl2pPr marL="0" indent="457200">
              <a:buClrTx/>
              <a:buSzTx/>
              <a:buFontTx/>
              <a:buNone/>
              <a:defRPr sz="2000"/>
            </a:lvl2pPr>
            <a:lvl3pPr marL="0" indent="914400">
              <a:buClrTx/>
              <a:buSzTx/>
              <a:buFontTx/>
              <a:buNone/>
              <a:defRPr sz="2000"/>
            </a:lvl3pPr>
            <a:lvl4pPr marL="0" indent="1371600">
              <a:buClrTx/>
              <a:buSzTx/>
              <a:buFontTx/>
              <a:buNone/>
              <a:defRPr sz="2000"/>
            </a:lvl4pPr>
            <a:lvl5pPr marL="0" indent="1828800">
              <a:buClrTx/>
              <a:buSzTx/>
              <a:buFontTx/>
              <a:buNone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Box 14"/>
          <p:cNvSpPr txBox="1"/>
          <p:nvPr/>
        </p:nvSpPr>
        <p:spPr>
          <a:xfrm>
            <a:off x="10237867" y="2399317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115" name="TextBox 10"/>
          <p:cNvSpPr txBox="1"/>
          <p:nvPr/>
        </p:nvSpPr>
        <p:spPr>
          <a:xfrm>
            <a:off x="488274" y="479454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16" name="Title Text"/>
          <p:cNvSpPr txBox="1"/>
          <p:nvPr>
            <p:ph type="title"/>
          </p:nvPr>
        </p:nvSpPr>
        <p:spPr>
          <a:xfrm>
            <a:off x="992266" y="609601"/>
            <a:ext cx="9550401" cy="2743200"/>
          </a:xfrm>
          <a:prstGeom prst="rect">
            <a:avLst/>
          </a:prstGeom>
        </p:spPr>
        <p:txBody>
          <a:bodyPr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17" name="Body Level One…"/>
          <p:cNvSpPr txBox="1"/>
          <p:nvPr>
            <p:ph type="body" sz="quarter" idx="1"/>
          </p:nvPr>
        </p:nvSpPr>
        <p:spPr>
          <a:xfrm>
            <a:off x="1097875" y="3352800"/>
            <a:ext cx="9339185" cy="3810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</a:lvl1pPr>
            <a:lvl2pPr marL="0" indent="457200">
              <a:buClrTx/>
              <a:buSzTx/>
              <a:buFontTx/>
              <a:buNone/>
            </a:lvl2pPr>
            <a:lvl3pPr marL="0" indent="914400">
              <a:buClrTx/>
              <a:buSzTx/>
              <a:buFontTx/>
              <a:buNone/>
            </a:lvl3pPr>
            <a:lvl4pPr marL="0" indent="1371600">
              <a:buClrTx/>
              <a:buSzTx/>
              <a:buFontTx/>
              <a:buNone/>
            </a:lvl4pPr>
            <a:lvl5pPr marL="0" indent="1828800">
              <a:buClrTx/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8" name="Text Placeholder 2"/>
          <p:cNvSpPr/>
          <p:nvPr>
            <p:ph type="body" sz="quarter" idx="21"/>
          </p:nvPr>
        </p:nvSpPr>
        <p:spPr>
          <a:xfrm>
            <a:off x="687464" y="4343400"/>
            <a:ext cx="10152369" cy="1447800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FontTx/>
              <a:buNone/>
              <a:defRPr sz="2000"/>
            </a:pP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/>
          <p:nvPr>
            <p:ph type="title"/>
          </p:nvPr>
        </p:nvSpPr>
        <p:spPr>
          <a:xfrm>
            <a:off x="685801" y="3308580"/>
            <a:ext cx="10131426" cy="1468801"/>
          </a:xfrm>
          <a:prstGeom prst="rect">
            <a:avLst/>
          </a:prstGeom>
        </p:spPr>
        <p:txBody>
          <a:bodyPr anchor="b"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27" name="Body Level One…"/>
          <p:cNvSpPr txBox="1"/>
          <p:nvPr>
            <p:ph type="body" sz="quarter" idx="1"/>
          </p:nvPr>
        </p:nvSpPr>
        <p:spPr>
          <a:xfrm>
            <a:off x="685801" y="4777380"/>
            <a:ext cx="10131426" cy="860401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  <a:defRPr sz="2000"/>
            </a:lvl1pPr>
            <a:lvl2pPr marL="0" indent="457200">
              <a:buClrTx/>
              <a:buSzTx/>
              <a:buFontTx/>
              <a:buNone/>
              <a:defRPr sz="2000"/>
            </a:lvl2pPr>
            <a:lvl3pPr marL="0" indent="914400">
              <a:buClrTx/>
              <a:buSzTx/>
              <a:buFontTx/>
              <a:buNone/>
              <a:defRPr sz="2000"/>
            </a:lvl3pPr>
            <a:lvl4pPr marL="0" indent="1371600">
              <a:buClrTx/>
              <a:buSzTx/>
              <a:buFontTx/>
              <a:buNone/>
              <a:defRPr sz="2000"/>
            </a:lvl4pPr>
            <a:lvl5pPr marL="0" indent="1828800">
              <a:buClrTx/>
              <a:buSzTx/>
              <a:buFontTx/>
              <a:buNone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Box 12"/>
          <p:cNvSpPr txBox="1"/>
          <p:nvPr/>
        </p:nvSpPr>
        <p:spPr>
          <a:xfrm>
            <a:off x="10237867" y="2399317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136" name="TextBox 13"/>
          <p:cNvSpPr txBox="1"/>
          <p:nvPr/>
        </p:nvSpPr>
        <p:spPr>
          <a:xfrm>
            <a:off x="488274" y="479454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37" name="Title Text"/>
          <p:cNvSpPr txBox="1"/>
          <p:nvPr>
            <p:ph type="title"/>
          </p:nvPr>
        </p:nvSpPr>
        <p:spPr>
          <a:xfrm>
            <a:off x="992266" y="609601"/>
            <a:ext cx="9550401" cy="2743200"/>
          </a:xfrm>
          <a:prstGeom prst="rect">
            <a:avLst/>
          </a:prstGeom>
        </p:spPr>
        <p:txBody>
          <a:bodyPr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38" name="Body Level One…"/>
          <p:cNvSpPr txBox="1"/>
          <p:nvPr>
            <p:ph type="body" sz="quarter" idx="1"/>
          </p:nvPr>
        </p:nvSpPr>
        <p:spPr>
          <a:xfrm>
            <a:off x="685800" y="3886200"/>
            <a:ext cx="10135437" cy="889000"/>
          </a:xfrm>
          <a:prstGeom prst="rect">
            <a:avLst/>
          </a:prstGeom>
        </p:spPr>
        <p:txBody>
          <a:bodyPr anchor="b"/>
          <a:lstStyle>
            <a:lvl1pPr indent="-571500">
              <a:buClrTx/>
              <a:buSzTx/>
              <a:buFontTx/>
              <a:buNone/>
              <a:defRPr sz="2400"/>
            </a:lvl1pPr>
            <a:lvl2pPr marL="885825" indent="-428625">
              <a:buClrTx/>
              <a:buFontTx/>
              <a:defRPr sz="2400"/>
            </a:lvl2pPr>
            <a:lvl3pPr marL="1404257" indent="-489857">
              <a:buClrTx/>
              <a:buFontTx/>
              <a:defRPr sz="2400"/>
            </a:lvl3pPr>
            <a:lvl4pPr marL="1714500" indent="-342900">
              <a:buClrTx/>
              <a:buFontTx/>
              <a:defRPr sz="2400"/>
            </a:lvl4pPr>
            <a:lvl5pPr marL="2171700" indent="-342900">
              <a:buClrTx/>
              <a:buFontTx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9" name="Text Placeholder 2"/>
          <p:cNvSpPr/>
          <p:nvPr>
            <p:ph type="body" sz="quarter" idx="21"/>
          </p:nvPr>
        </p:nvSpPr>
        <p:spPr>
          <a:xfrm>
            <a:off x="685798" y="4775200"/>
            <a:ext cx="10135438" cy="1016000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FontTx/>
              <a:buNone/>
            </a:pPr>
          </a:p>
        </p:txBody>
      </p:sp>
      <p:sp>
        <p:nvSpPr>
          <p:cNvPr id="1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 Text"/>
          <p:cNvSpPr txBox="1"/>
          <p:nvPr>
            <p:ph type="title"/>
          </p:nvPr>
        </p:nvSpPr>
        <p:spPr>
          <a:xfrm>
            <a:off x="685801" y="609601"/>
            <a:ext cx="10131428" cy="2743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48" name="Body Level One…"/>
          <p:cNvSpPr txBox="1"/>
          <p:nvPr>
            <p:ph type="body" sz="quarter" idx="1"/>
          </p:nvPr>
        </p:nvSpPr>
        <p:spPr>
          <a:xfrm>
            <a:off x="685801" y="3505200"/>
            <a:ext cx="10131429" cy="838200"/>
          </a:xfrm>
          <a:prstGeom prst="rect">
            <a:avLst/>
          </a:prstGeom>
        </p:spPr>
        <p:txBody>
          <a:bodyPr anchor="b"/>
          <a:lstStyle>
            <a:lvl1pPr indent="-571500">
              <a:buClrTx/>
              <a:buSzTx/>
              <a:buFontTx/>
              <a:buNone/>
              <a:defRPr sz="2800"/>
            </a:lvl1pPr>
            <a:lvl2pPr marL="957262" indent="-500062">
              <a:buClrTx/>
              <a:buFontTx/>
              <a:defRPr sz="2800"/>
            </a:lvl2pPr>
            <a:lvl3pPr marL="1485900" indent="-571500">
              <a:buClrTx/>
              <a:buFontTx/>
              <a:defRPr sz="2800"/>
            </a:lvl3pPr>
            <a:lvl4pPr marL="1771650" indent="-400050">
              <a:buClrTx/>
              <a:buFontTx/>
              <a:defRPr sz="2800"/>
            </a:lvl4pPr>
            <a:lvl5pPr marL="2228850" indent="-400050">
              <a:buClrTx/>
              <a:buFontTx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9" name="Text Placeholder 2"/>
          <p:cNvSpPr/>
          <p:nvPr>
            <p:ph type="body" sz="quarter" idx="21"/>
          </p:nvPr>
        </p:nvSpPr>
        <p:spPr>
          <a:xfrm>
            <a:off x="685799" y="4343400"/>
            <a:ext cx="10131430" cy="1447800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FontTx/>
              <a:buNone/>
            </a:pPr>
          </a:p>
        </p:txBody>
      </p:sp>
      <p:sp>
        <p:nvSpPr>
          <p:cNvPr id="1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Body Level One…"/>
          <p:cNvSpPr txBox="1"/>
          <p:nvPr>
            <p:ph type="body" idx="1"/>
          </p:nvPr>
        </p:nvSpPr>
        <p:spPr>
          <a:xfrm>
            <a:off x="685801" y="2142066"/>
            <a:ext cx="10131426" cy="3649134"/>
          </a:xfrm>
          <a:prstGeom prst="rect">
            <a:avLst/>
          </a:prstGeom>
        </p:spPr>
        <p:txBody>
          <a:bodyPr anchor="t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itle Text"/>
          <p:cNvSpPr txBox="1"/>
          <p:nvPr>
            <p:ph type="title"/>
          </p:nvPr>
        </p:nvSpPr>
        <p:spPr>
          <a:xfrm>
            <a:off x="8658675" y="609598"/>
            <a:ext cx="2158553" cy="518160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67" name="Body Level One…"/>
          <p:cNvSpPr txBox="1"/>
          <p:nvPr>
            <p:ph type="body" idx="1"/>
          </p:nvPr>
        </p:nvSpPr>
        <p:spPr>
          <a:xfrm>
            <a:off x="685800" y="609600"/>
            <a:ext cx="7832116" cy="5181600"/>
          </a:xfrm>
          <a:prstGeom prst="rect">
            <a:avLst/>
          </a:prstGeom>
        </p:spPr>
        <p:txBody>
          <a:bodyPr anchor="t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88825" cy="6856215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4" name="Body Level One…"/>
          <p:cNvSpPr txBox="1"/>
          <p:nvPr>
            <p:ph type="body" idx="1"/>
          </p:nvPr>
        </p:nvSpPr>
        <p:spPr>
          <a:xfrm>
            <a:off x="685801" y="2142066"/>
            <a:ext cx="10131426" cy="3649134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/>
          <p:nvPr>
            <p:ph type="title"/>
          </p:nvPr>
        </p:nvSpPr>
        <p:spPr>
          <a:xfrm>
            <a:off x="685800" y="3308580"/>
            <a:ext cx="10131428" cy="1468801"/>
          </a:xfrm>
          <a:prstGeom prst="rect">
            <a:avLst/>
          </a:prstGeom>
        </p:spPr>
        <p:txBody>
          <a:bodyPr anchor="b"/>
          <a:lstStyle>
            <a:lvl1pPr>
              <a:defRPr sz="4000"/>
            </a:lvl1pPr>
          </a:lstStyle>
          <a:p>
            <a:pPr/>
            <a:r>
              <a:t>Title Text</a:t>
            </a:r>
          </a:p>
        </p:txBody>
      </p:sp>
      <p:sp>
        <p:nvSpPr>
          <p:cNvPr id="33" name="Body Level One…"/>
          <p:cNvSpPr txBox="1"/>
          <p:nvPr>
            <p:ph type="body" sz="quarter" idx="1"/>
          </p:nvPr>
        </p:nvSpPr>
        <p:spPr>
          <a:xfrm>
            <a:off x="685798" y="4777380"/>
            <a:ext cx="10131430" cy="860401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  <a:defRPr cap="all" sz="2000"/>
            </a:lvl1pPr>
            <a:lvl2pPr marL="0" indent="457200">
              <a:buClrTx/>
              <a:buSzTx/>
              <a:buFontTx/>
              <a:buNone/>
              <a:defRPr cap="all" sz="2000"/>
            </a:lvl2pPr>
            <a:lvl3pPr marL="0" indent="914400">
              <a:buClrTx/>
              <a:buSzTx/>
              <a:buFontTx/>
              <a:buNone/>
              <a:defRPr cap="all" sz="2000"/>
            </a:lvl3pPr>
            <a:lvl4pPr marL="0" indent="1371600">
              <a:buClrTx/>
              <a:buSzTx/>
              <a:buFontTx/>
              <a:buNone/>
              <a:defRPr cap="all" sz="2000"/>
            </a:lvl4pPr>
            <a:lvl5pPr marL="0" indent="1828800">
              <a:buClrTx/>
              <a:buSzTx/>
              <a:buFontTx/>
              <a:buNone/>
              <a:defRPr cap="all"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2" name="Body Level One…"/>
          <p:cNvSpPr txBox="1"/>
          <p:nvPr>
            <p:ph type="body" sz="half" idx="1"/>
          </p:nvPr>
        </p:nvSpPr>
        <p:spPr>
          <a:xfrm>
            <a:off x="685801" y="2142066"/>
            <a:ext cx="4995335" cy="3649135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1" name="Body Level One…"/>
          <p:cNvSpPr txBox="1"/>
          <p:nvPr>
            <p:ph type="body" sz="quarter" idx="1"/>
          </p:nvPr>
        </p:nvSpPr>
        <p:spPr>
          <a:xfrm>
            <a:off x="973670" y="2218266"/>
            <a:ext cx="4709055" cy="5762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  <a:defRPr sz="2800"/>
            </a:lvl1pPr>
            <a:lvl2pPr marL="0" indent="457200">
              <a:buClrTx/>
              <a:buSzTx/>
              <a:buFontTx/>
              <a:buNone/>
              <a:defRPr sz="2800"/>
            </a:lvl2pPr>
            <a:lvl3pPr marL="0" indent="914400">
              <a:buClrTx/>
              <a:buSzTx/>
              <a:buFontTx/>
              <a:buNone/>
              <a:defRPr sz="2800"/>
            </a:lvl3pPr>
            <a:lvl4pPr marL="0" indent="1371600">
              <a:buClrTx/>
              <a:buSzTx/>
              <a:buFontTx/>
              <a:buNone/>
              <a:defRPr sz="2800"/>
            </a:lvl4pPr>
            <a:lvl5pPr marL="0" indent="1828800">
              <a:buClrTx/>
              <a:buSzTx/>
              <a:buFontTx/>
              <a:buNone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Text Placeholder 4"/>
          <p:cNvSpPr/>
          <p:nvPr>
            <p:ph type="body" sz="quarter" idx="21"/>
          </p:nvPr>
        </p:nvSpPr>
        <p:spPr>
          <a:xfrm>
            <a:off x="6096003" y="2226734"/>
            <a:ext cx="4722813" cy="57626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FontTx/>
              <a:buNone/>
              <a:defRPr sz="2800"/>
            </a:pP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/>
          <p:nvPr>
            <p:ph type="title"/>
          </p:nvPr>
        </p:nvSpPr>
        <p:spPr>
          <a:xfrm>
            <a:off x="685800" y="2074333"/>
            <a:ext cx="3680886" cy="1371601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76" name="Body Level One…"/>
          <p:cNvSpPr txBox="1"/>
          <p:nvPr>
            <p:ph type="body" sz="half" idx="1"/>
          </p:nvPr>
        </p:nvSpPr>
        <p:spPr>
          <a:xfrm>
            <a:off x="4648201" y="609601"/>
            <a:ext cx="6169027" cy="5181601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Text Placeholder 3"/>
          <p:cNvSpPr/>
          <p:nvPr>
            <p:ph type="body" sz="quarter" idx="21"/>
          </p:nvPr>
        </p:nvSpPr>
        <p:spPr>
          <a:xfrm>
            <a:off x="685800" y="3445933"/>
            <a:ext cx="3680886" cy="1828801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FontTx/>
              <a:buNone/>
              <a:defRPr sz="1600"/>
            </a:pPr>
          </a:p>
        </p:txBody>
      </p:sp>
      <p:sp>
        <p:nvSpPr>
          <p:cNvPr id="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itle Text"/>
          <p:cNvSpPr txBox="1"/>
          <p:nvPr>
            <p:ph type="title"/>
          </p:nvPr>
        </p:nvSpPr>
        <p:spPr>
          <a:xfrm>
            <a:off x="685800" y="1600200"/>
            <a:ext cx="6164654" cy="1371600"/>
          </a:xfrm>
          <a:prstGeom prst="rect">
            <a:avLst/>
          </a:prstGeom>
        </p:spPr>
        <p:txBody>
          <a:bodyPr anchor="b"/>
          <a:lstStyle>
            <a:lvl1pPr>
              <a:defRPr sz="2800"/>
            </a:lvl1pPr>
          </a:lstStyle>
          <a:p>
            <a:pPr/>
            <a:r>
              <a:t>Title Text</a:t>
            </a:r>
          </a:p>
        </p:txBody>
      </p:sp>
      <p:sp>
        <p:nvSpPr>
          <p:cNvPr id="86" name="Picture Placeholder 2"/>
          <p:cNvSpPr/>
          <p:nvPr>
            <p:ph type="pic" sz="quarter" idx="21"/>
          </p:nvPr>
        </p:nvSpPr>
        <p:spPr>
          <a:xfrm>
            <a:off x="7536253" y="914400"/>
            <a:ext cx="3280975" cy="4572000"/>
          </a:xfrm>
          <a:prstGeom prst="rect">
            <a:avLst/>
          </a:prstGeom>
          <a:ln w="50800" cap="sq">
            <a:solidFill>
              <a:srgbClr val="FFFFFF">
                <a:alpha val="50000"/>
              </a:srgbClr>
            </a:solidFill>
            <a:miter lim="800000"/>
          </a:ln>
          <a:effectLst>
            <a:outerShdw sx="100000" sy="100000" kx="0" ky="0" algn="b" rotWithShape="0" blurRad="254000" dist="0" dir="0">
              <a:srgbClr val="000000">
                <a:alpha val="43000"/>
              </a:srgbClr>
            </a:outerShdw>
          </a:effectLst>
        </p:spPr>
        <p:txBody>
          <a:bodyPr lIns="91439" rIns="91439" anchor="t">
            <a:noAutofit/>
          </a:bodyPr>
          <a:lstStyle/>
          <a:p>
            <a:pPr/>
          </a:p>
        </p:txBody>
      </p:sp>
      <p:sp>
        <p:nvSpPr>
          <p:cNvPr id="87" name="Body Level One…"/>
          <p:cNvSpPr txBox="1"/>
          <p:nvPr>
            <p:ph type="body" sz="quarter" idx="1"/>
          </p:nvPr>
        </p:nvSpPr>
        <p:spPr>
          <a:xfrm>
            <a:off x="685800" y="2971800"/>
            <a:ext cx="6164654" cy="1828800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</a:lvl1pPr>
            <a:lvl2pPr marL="0" indent="457200">
              <a:buClrTx/>
              <a:buSzTx/>
              <a:buFontTx/>
              <a:buNone/>
            </a:lvl2pPr>
            <a:lvl3pPr marL="0" indent="914400">
              <a:buClrTx/>
              <a:buSzTx/>
              <a:buFontTx/>
              <a:buNone/>
            </a:lvl3pPr>
            <a:lvl4pPr marL="0" indent="1371600">
              <a:buClrTx/>
              <a:buSzTx/>
              <a:buFontTx/>
              <a:buNone/>
            </a:lvl4pPr>
            <a:lvl5pPr marL="0" indent="1828800">
              <a:buClrTx/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88825" cy="685621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/>
          <p:nvPr>
            <p:ph type="title"/>
          </p:nvPr>
        </p:nvSpPr>
        <p:spPr>
          <a:xfrm>
            <a:off x="685801" y="609600"/>
            <a:ext cx="10131426" cy="1456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10579886" y="5943917"/>
            <a:ext cx="237342" cy="2311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</p:sldLayoutIdLst>
  <p:transition xmlns:p14="http://schemas.microsoft.com/office/powerpoint/2010/main" spd="med" advClick="1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85750" marR="0" indent="-28575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1pPr>
      <a:lvl2pPr marL="778668" marR="0" indent="-321468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2pPr>
      <a:lvl3pPr marL="1281792" marR="0" indent="-367392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3pPr>
      <a:lvl4pPr marL="1628775" marR="0" indent="-257175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4pPr>
      <a:lvl5pPr marL="2085975" marR="0" indent="-257175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5pPr>
      <a:lvl6pPr marL="26289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6pPr>
      <a:lvl7pPr marL="30861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7pPr>
      <a:lvl8pPr marL="35433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8pPr>
      <a:lvl9pPr marL="40005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5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itle 1"/>
          <p:cNvSpPr txBox="1"/>
          <p:nvPr>
            <p:ph type="ctrTitle"/>
          </p:nvPr>
        </p:nvSpPr>
        <p:spPr>
          <a:xfrm>
            <a:off x="3962398" y="2650732"/>
            <a:ext cx="7197727" cy="1734999"/>
          </a:xfrm>
          <a:prstGeom prst="rect">
            <a:avLst/>
          </a:prstGeom>
        </p:spPr>
        <p:txBody>
          <a:bodyPr/>
          <a:lstStyle>
            <a:lvl1pPr>
              <a:defRPr cap="none"/>
            </a:lvl1pPr>
          </a:lstStyle>
          <a:p>
            <a:pPr/>
            <a:r>
              <a:t>Introduction to Physical Science</a:t>
            </a:r>
          </a:p>
        </p:txBody>
      </p:sp>
      <p:sp>
        <p:nvSpPr>
          <p:cNvPr id="178" name="Subtitle 2"/>
          <p:cNvSpPr txBox="1"/>
          <p:nvPr>
            <p:ph type="subTitle" sz="quarter" idx="1"/>
          </p:nvPr>
        </p:nvSpPr>
        <p:spPr>
          <a:xfrm>
            <a:off x="3626777" y="4385731"/>
            <a:ext cx="7533348" cy="1405468"/>
          </a:xfrm>
          <a:prstGeom prst="rect">
            <a:avLst/>
          </a:prstGeom>
        </p:spPr>
        <p:txBody>
          <a:bodyPr/>
          <a:lstStyle/>
          <a:p>
            <a:pPr>
              <a:defRPr cap="none" sz="2400"/>
            </a:pPr>
            <a:r>
              <a:t>Heat Capacity</a:t>
            </a:r>
          </a:p>
          <a:p>
            <a:pPr>
              <a:defRPr cap="none" sz="2400"/>
            </a:pPr>
            <a:r>
              <a:t>Presented by Robert Wagner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Summary</a:t>
            </a:r>
          </a:p>
        </p:txBody>
      </p:sp>
      <p:sp>
        <p:nvSpPr>
          <p:cNvPr id="221" name="Content Placeholder 2"/>
          <p:cNvSpPr txBox="1"/>
          <p:nvPr>
            <p:ph type="body" idx="1"/>
          </p:nvPr>
        </p:nvSpPr>
        <p:spPr>
          <a:xfrm>
            <a:off x="1030287" y="2040466"/>
            <a:ext cx="10131426" cy="3649134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Heat is the spontaneous transfer of energy due to a temperature difference</a:t>
            </a:r>
          </a:p>
          <a:p>
            <a:pPr>
              <a:defRPr sz="2400"/>
            </a:pPr>
          </a:p>
          <a:p>
            <a:pPr>
              <a:defRPr sz="2400"/>
            </a:pPr>
            <a:r>
              <a:t>The Mechanical Equivalent of Heat relates energy in kilocalories to energy in Joules</a:t>
            </a:r>
          </a:p>
          <a:p>
            <a:pPr>
              <a:defRPr sz="2400"/>
            </a:pPr>
          </a:p>
          <a:p>
            <a:pPr>
              <a:defRPr sz="2400"/>
            </a:pPr>
            <a:r>
              <a:t>The heat capacity of a substance tells how much energy is needed to raise the temperature of a kilogram of a substance by a degree Celsius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Heat</a:t>
            </a:r>
          </a:p>
        </p:txBody>
      </p:sp>
      <p:sp>
        <p:nvSpPr>
          <p:cNvPr id="181" name="Content Placeholder 2"/>
          <p:cNvSpPr txBox="1"/>
          <p:nvPr>
            <p:ph type="body" idx="1"/>
          </p:nvPr>
        </p:nvSpPr>
        <p:spPr>
          <a:xfrm>
            <a:off x="673101" y="1938866"/>
            <a:ext cx="9377876" cy="4261585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Heat is the spontaneous transfer of energy due to a temperature difference </a:t>
            </a:r>
            <a:endParaRPr sz="1600"/>
          </a:p>
          <a:p>
            <a:pPr lvl="1" marL="665018" indent="-207818">
              <a:defRPr sz="2200"/>
            </a:pPr>
            <a:r>
              <a:t>SI unit = Joule</a:t>
            </a:r>
          </a:p>
          <a:p>
            <a:pPr>
              <a:defRPr sz="2400"/>
            </a:pPr>
            <a:r>
              <a:t>Heat is often measure in calories</a:t>
            </a:r>
          </a:p>
          <a:p>
            <a:pPr lvl="1" marL="742950" indent="-285750">
              <a:defRPr sz="2200"/>
            </a:pPr>
            <a:r>
              <a:t>1 calorie is the temperature needed to raise the temperature of 1.00 g of water by 1.00</a:t>
            </a:r>
            <a:r>
              <a:rPr baseline="54727"/>
              <a:t>o</a:t>
            </a:r>
            <a:r>
              <a:t>C</a:t>
            </a:r>
          </a:p>
          <a:p>
            <a:pPr>
              <a:defRPr sz="2400"/>
            </a:pPr>
            <a:r>
              <a:t>More often used - kilocalorie </a:t>
            </a:r>
          </a:p>
          <a:p>
            <a:pPr lvl="1" marL="742950" indent="-285750">
              <a:defRPr sz="2200"/>
            </a:pPr>
            <a:r>
              <a:t>This is what we call a Calorie when taking about food energy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Mechanical Equivalent of Heat</a:t>
            </a:r>
          </a:p>
        </p:txBody>
      </p:sp>
      <p:sp>
        <p:nvSpPr>
          <p:cNvPr id="184" name="Content Placeholder 2"/>
          <p:cNvSpPr txBox="1"/>
          <p:nvPr>
            <p:ph type="body" sz="half" idx="1"/>
          </p:nvPr>
        </p:nvSpPr>
        <p:spPr>
          <a:xfrm>
            <a:off x="673101" y="1938866"/>
            <a:ext cx="5334088" cy="4261585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Heat is a form of energy</a:t>
            </a:r>
          </a:p>
          <a:p>
            <a:pPr marL="207818" indent="-207818">
              <a:defRPr sz="2400"/>
            </a:pPr>
            <a:r>
              <a:t>Mechanical Equivalent of Heat</a:t>
            </a:r>
          </a:p>
          <a:p>
            <a:pPr lvl="1" marL="665018" indent="-207818">
              <a:defRPr sz="2200"/>
            </a:pPr>
            <a:r>
              <a:t>The work needed to produce the same effects as heat transfer</a:t>
            </a:r>
          </a:p>
          <a:p>
            <a:pPr lvl="1" marL="665018" indent="-207818">
              <a:defRPr sz="2200"/>
            </a:pPr>
            <a:r>
              <a:t>1.000 kcal = 4186 Joules</a:t>
            </a:r>
          </a:p>
          <a:p>
            <a:pPr marL="207818" indent="-207818">
              <a:defRPr sz="2400"/>
            </a:pPr>
            <a:r>
              <a:t>James Prescott Joule </a:t>
            </a:r>
          </a:p>
          <a:p>
            <a:pPr lvl="1" marL="665018" indent="-207818">
              <a:defRPr sz="2200"/>
            </a:pPr>
            <a:r>
              <a:t>Experiment: Gravitational potential energy —&gt; Kinetic Energy —&gt; Heat</a:t>
            </a:r>
          </a:p>
        </p:txBody>
      </p:sp>
      <p:sp>
        <p:nvSpPr>
          <p:cNvPr id="185" name="Image Credit: OpenStax College Physics - Figure 14.3 CC BY 4.0"/>
          <p:cNvSpPr txBox="1"/>
          <p:nvPr/>
        </p:nvSpPr>
        <p:spPr>
          <a:xfrm>
            <a:off x="175382" y="6374129"/>
            <a:ext cx="1156818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College Physics - Figure 14.3 CC BY 4.0</a:t>
            </a:r>
          </a:p>
        </p:txBody>
      </p:sp>
      <p:pic>
        <p:nvPicPr>
          <p:cNvPr id="186" name="Screen Shot 2021-04-22 at 10.00.11 AM.png" descr="Screen Shot 2021-04-22 at 10.00.11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46747" y="1967808"/>
            <a:ext cx="4229101" cy="4203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Heat and Phase Changes</a:t>
            </a:r>
          </a:p>
        </p:txBody>
      </p:sp>
      <p:sp>
        <p:nvSpPr>
          <p:cNvPr id="189" name="Content Placeholder 2"/>
          <p:cNvSpPr txBox="1"/>
          <p:nvPr>
            <p:ph type="body" sz="half" idx="1"/>
          </p:nvPr>
        </p:nvSpPr>
        <p:spPr>
          <a:xfrm>
            <a:off x="673101" y="1938866"/>
            <a:ext cx="5334088" cy="4261585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When heat is added or removed from a system —&gt; internal energy changes</a:t>
            </a:r>
          </a:p>
          <a:p>
            <a:pPr lvl="1" marL="665018" indent="-207818">
              <a:defRPr sz="2200"/>
            </a:pPr>
            <a:r>
              <a:t>May increase/decrease temperature</a:t>
            </a:r>
          </a:p>
          <a:p>
            <a:pPr lvl="1" marL="665018" indent="-207818">
              <a:defRPr sz="2200"/>
            </a:pPr>
            <a:r>
              <a:t>May involve a phase change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Temperature Change and Heat Capacity</a:t>
            </a:r>
          </a:p>
        </p:txBody>
      </p:sp>
      <p:sp>
        <p:nvSpPr>
          <p:cNvPr id="192" name="Content Placeholder 2"/>
          <p:cNvSpPr txBox="1"/>
          <p:nvPr>
            <p:ph type="body" sz="half" idx="1"/>
          </p:nvPr>
        </p:nvSpPr>
        <p:spPr>
          <a:xfrm>
            <a:off x="673101" y="1938866"/>
            <a:ext cx="6615870" cy="4261585"/>
          </a:xfrm>
          <a:prstGeom prst="rect">
            <a:avLst/>
          </a:prstGeom>
        </p:spPr>
        <p:txBody>
          <a:bodyPr/>
          <a:lstStyle/>
          <a:p>
            <a:pPr marL="262890" indent="-262890" defTabSz="420623">
              <a:spcBef>
                <a:spcPts val="900"/>
              </a:spcBef>
              <a:defRPr sz="2208"/>
            </a:pPr>
            <a:r>
              <a:t>If there are no phase changes, the heat transfer depends on </a:t>
            </a:r>
          </a:p>
          <a:p>
            <a:pPr lvl="1" marL="611816" indent="-191192" defTabSz="420623">
              <a:spcBef>
                <a:spcPts val="900"/>
              </a:spcBef>
              <a:defRPr sz="2024"/>
            </a:pPr>
            <a:r>
              <a:t>Change in temperature</a:t>
            </a:r>
          </a:p>
          <a:p>
            <a:pPr lvl="1" marL="611816" indent="-191192" defTabSz="420623">
              <a:spcBef>
                <a:spcPts val="900"/>
              </a:spcBef>
              <a:defRPr sz="2024"/>
            </a:pPr>
            <a:r>
              <a:t>Mass of the system</a:t>
            </a:r>
          </a:p>
          <a:p>
            <a:pPr lvl="1" marL="611816" indent="-191192" defTabSz="420623">
              <a:spcBef>
                <a:spcPts val="900"/>
              </a:spcBef>
              <a:defRPr sz="2024"/>
            </a:pPr>
            <a:r>
              <a:t>The substance and phase of the substance</a:t>
            </a:r>
          </a:p>
          <a:p>
            <a:pPr marL="191192" indent="-191192" defTabSz="420623">
              <a:spcBef>
                <a:spcPts val="900"/>
              </a:spcBef>
              <a:defRPr sz="2208"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7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Q</m:t>
                  </m:r>
                  <m:r>
                    <a:rPr xmlns:a="http://schemas.openxmlformats.org/drawingml/2006/main" sz="27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7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27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m:rPr>
                      <m:sty m:val="p"/>
                    </m:rPr>
                    <a:rPr xmlns:a="http://schemas.openxmlformats.org/drawingml/2006/main" sz="27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Δ</m:t>
                  </m:r>
                  <m:r>
                    <a:rPr xmlns:a="http://schemas.openxmlformats.org/drawingml/2006/main" sz="27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T</m:t>
                  </m:r>
                </m:oMath>
              </m:oMathPara>
            </a14:m>
          </a:p>
          <a:p>
            <a:pPr lvl="1" marL="611816" indent="-191192" defTabSz="420623">
              <a:spcBef>
                <a:spcPts val="900"/>
              </a:spcBef>
              <a:defRPr sz="2024"/>
            </a:pPr>
            <a:r>
              <a:t>c = specific heat - amount of heat needed to raise the temperature of 1.00 kg by 1.00</a:t>
            </a:r>
            <a:r>
              <a:rPr baseline="56703"/>
              <a:t>o</a:t>
            </a:r>
            <a:r>
              <a:t>C.</a:t>
            </a:r>
          </a:p>
          <a:p>
            <a:pPr lvl="2" marL="1032440" indent="-191192" defTabSz="420623">
              <a:spcBef>
                <a:spcPts val="900"/>
              </a:spcBef>
              <a:defRPr sz="2024"/>
            </a:pPr>
            <a:r>
              <a:t>SI unit: </a:t>
            </a:r>
            <a14:m>
              <m:oMath>
                <m:r>
                  <a:rPr xmlns:a="http://schemas.openxmlformats.org/drawingml/2006/main" sz="25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J</m:t>
                </m:r>
                <m:r>
                  <a:rPr xmlns:a="http://schemas.openxmlformats.org/drawingml/2006/main" sz="25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/</m:t>
                </m:r>
                <m:r>
                  <a:rPr xmlns:a="http://schemas.openxmlformats.org/drawingml/2006/main" sz="25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25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k</m:t>
                </m:r>
                <m:r>
                  <a:rPr xmlns:a="http://schemas.openxmlformats.org/drawingml/2006/main" sz="25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g</m:t>
                </m:r>
                <m:r>
                  <a:rPr xmlns:a="http://schemas.openxmlformats.org/drawingml/2006/main" sz="25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⋅</m:t>
                </m:r>
                <m:r>
                  <a:rPr xmlns:a="http://schemas.openxmlformats.org/drawingml/2006/main" sz="25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K</m:t>
                </m:r>
                <m:r>
                  <a:rPr xmlns:a="http://schemas.openxmlformats.org/drawingml/2006/main" sz="25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  <a:p>
            <a:pPr lvl="2" marL="1032440" indent="-191192" defTabSz="420623">
              <a:spcBef>
                <a:spcPts val="900"/>
              </a:spcBef>
              <a:defRPr sz="2024"/>
            </a:pPr>
            <a:r>
              <a:t>Also used: </a:t>
            </a:r>
            <a14:m>
              <m:oMath>
                <m:r>
                  <a:rPr xmlns:a="http://schemas.openxmlformats.org/drawingml/2006/main" sz="25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k</m:t>
                </m:r>
                <m:r>
                  <a:rPr xmlns:a="http://schemas.openxmlformats.org/drawingml/2006/main" sz="25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c</m:t>
                </m:r>
                <m:r>
                  <a:rPr xmlns:a="http://schemas.openxmlformats.org/drawingml/2006/main" sz="25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a</m:t>
                </m:r>
                <m:r>
                  <a:rPr xmlns:a="http://schemas.openxmlformats.org/drawingml/2006/main" sz="25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l</m:t>
                </m:r>
                <m:r>
                  <a:rPr xmlns:a="http://schemas.openxmlformats.org/drawingml/2006/main" sz="25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/</m:t>
                </m:r>
                <m:r>
                  <a:rPr xmlns:a="http://schemas.openxmlformats.org/drawingml/2006/main" sz="25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25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k</m:t>
                </m:r>
                <m:r>
                  <a:rPr xmlns:a="http://schemas.openxmlformats.org/drawingml/2006/main" sz="25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g</m:t>
                </m:r>
                <m:sSup>
                  <m:e>
                    <m:r>
                      <a:rPr xmlns:a="http://schemas.openxmlformats.org/drawingml/2006/main" sz="25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⋅</m:t>
                    </m:r>
                  </m:e>
                  <m:sup>
                    <m:r>
                      <a:rPr xmlns:a="http://schemas.openxmlformats.org/drawingml/2006/main" sz="25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o</m:t>
                    </m:r>
                  </m:sup>
                </m:sSup>
                <m:r>
                  <a:rPr xmlns:a="http://schemas.openxmlformats.org/drawingml/2006/main" sz="25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C</m:t>
                </m:r>
                <m:r>
                  <a:rPr xmlns:a="http://schemas.openxmlformats.org/drawingml/2006/main" sz="25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endParaRPr sz="2200"/>
          </a:p>
        </p:txBody>
      </p:sp>
      <p:pic>
        <p:nvPicPr>
          <p:cNvPr id="193" name="Screen Shot 2021-04-22 at 10.08.23 AM.png" descr="Screen Shot 2021-04-22 at 10.08.23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19844" y="2304358"/>
            <a:ext cx="3124201" cy="3530601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Image Credit: OpenStax College Physics - Figure 14.4 CC BY 4.0"/>
          <p:cNvSpPr txBox="1"/>
          <p:nvPr/>
        </p:nvSpPr>
        <p:spPr>
          <a:xfrm>
            <a:off x="124582" y="6348729"/>
            <a:ext cx="11782611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College Physics - Figure 14.4 CC BY 4.0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Example</a:t>
            </a:r>
          </a:p>
        </p:txBody>
      </p:sp>
      <p:sp>
        <p:nvSpPr>
          <p:cNvPr id="197" name="Image Credit: GRAN, CC BY 3.0 &lt;https://creativecommons.org/licenses/by/3.0&gt;, via Wikimedia Commons"/>
          <p:cNvSpPr txBox="1"/>
          <p:nvPr/>
        </p:nvSpPr>
        <p:spPr>
          <a:xfrm>
            <a:off x="124582" y="6450329"/>
            <a:ext cx="1156818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GRAN, CC BY 3.0 &lt;https://creativecommons.org/licenses/by/3.0&gt;, via Wikimedia Commons</a:t>
            </a:r>
          </a:p>
        </p:txBody>
      </p:sp>
      <p:pic>
        <p:nvPicPr>
          <p:cNvPr id="198" name="Boiling_water.jpg" descr="Boiling_water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55553" y="2394564"/>
            <a:ext cx="4706474" cy="3529856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Content Placeholder 2"/>
          <p:cNvSpPr txBox="1"/>
          <p:nvPr>
            <p:ph type="body" sz="half" idx="1"/>
          </p:nvPr>
        </p:nvSpPr>
        <p:spPr>
          <a:xfrm>
            <a:off x="635001" y="1866682"/>
            <a:ext cx="5919481" cy="4585619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An 0.500 kg aluminum pan is used to heat 0.250 liters of water from 20.0</a:t>
            </a:r>
            <a:r>
              <a:rPr baseline="52833"/>
              <a:t>o</a:t>
            </a:r>
            <a:r>
              <a:t>C to 80.0</a:t>
            </a:r>
            <a:r>
              <a:rPr baseline="52833"/>
              <a:t>o</a:t>
            </a:r>
            <a:r>
              <a:t>C. How much heat is required?</a:t>
            </a:r>
          </a:p>
          <a:p>
            <a:pPr lvl="1" marL="742950" indent="-285750">
              <a:defRPr sz="2200"/>
            </a:pPr>
            <a:r>
              <a:t>Draw a sketch</a:t>
            </a:r>
          </a:p>
          <a:p>
            <a:pPr lvl="1" marL="742950" indent="-285750">
              <a:defRPr sz="2200"/>
            </a:pPr>
            <a:r>
              <a:t>Identify known values</a:t>
            </a:r>
          </a:p>
          <a:p>
            <a:pPr lvl="1" marL="742950" indent="-285750">
              <a:defRPr sz="2200"/>
            </a:pPr>
            <a:r>
              <a:t>Identify equation</a:t>
            </a:r>
          </a:p>
          <a:p>
            <a:pPr lvl="1" marL="742950" indent="-285750">
              <a:defRPr sz="2200"/>
            </a:pPr>
            <a:r>
              <a:t>Enter values in the equation and solve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Example</a:t>
            </a:r>
          </a:p>
        </p:txBody>
      </p:sp>
      <p:sp>
        <p:nvSpPr>
          <p:cNvPr id="202" name="Content Placeholder 2"/>
          <p:cNvSpPr txBox="1"/>
          <p:nvPr>
            <p:ph type="body" sz="half" idx="1"/>
          </p:nvPr>
        </p:nvSpPr>
        <p:spPr>
          <a:xfrm>
            <a:off x="685801" y="1866682"/>
            <a:ext cx="5919481" cy="4585619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An 0.500 kg aluminum pan is used to heat 0.250 liters of water from 20.0</a:t>
            </a:r>
            <a:r>
              <a:rPr baseline="52833"/>
              <a:t>o</a:t>
            </a:r>
            <a:r>
              <a:t>C to 80.0</a:t>
            </a:r>
            <a:r>
              <a:rPr baseline="52833"/>
              <a:t>o</a:t>
            </a:r>
            <a:r>
              <a:t>C. How much heat is required?</a:t>
            </a:r>
          </a:p>
          <a:p>
            <a:pPr lvl="1" marL="742950" indent="-285750">
              <a:defRPr sz="2200"/>
            </a:pPr>
            <a:r>
              <a:t>Draw a sketch</a:t>
            </a:r>
          </a:p>
          <a:p>
            <a:pPr lvl="1" marL="742950" indent="-285750">
              <a:defRPr sz="2200"/>
            </a:pPr>
            <a:r>
              <a:t>Identify known values</a:t>
            </a:r>
          </a:p>
          <a:p>
            <a:pPr lvl="1" marL="742950" indent="-285750">
              <a:defRPr sz="2200"/>
            </a:pPr>
            <a:r>
              <a:t>Identify equation</a:t>
            </a:r>
          </a:p>
          <a:p>
            <a:pPr lvl="1" marL="742950" indent="-285750">
              <a:defRPr sz="2200"/>
            </a:pPr>
            <a:r>
              <a:t>Enter values in the equation and solve</a:t>
            </a:r>
          </a:p>
        </p:txBody>
      </p:sp>
      <p:sp>
        <p:nvSpPr>
          <p:cNvPr id="203" name="Image Credit: GRAN, CC BY 3.0 &lt;https://creativecommons.org/licenses/by/3.0&gt;, via Wikimedia Commons"/>
          <p:cNvSpPr txBox="1"/>
          <p:nvPr/>
        </p:nvSpPr>
        <p:spPr>
          <a:xfrm>
            <a:off x="149982" y="6513830"/>
            <a:ext cx="1156818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GRAN, CC BY 3.0 &lt;https://creativecommons.org/licenses/by/3.0&gt;, via Wikimedia Commons</a:t>
            </a:r>
          </a:p>
        </p:txBody>
      </p:sp>
      <p:pic>
        <p:nvPicPr>
          <p:cNvPr id="204" name="Boiling_water.jpg" descr="Boiling_water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18692" y="108564"/>
            <a:ext cx="2535435" cy="19015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Screen Shot 2021-02-28 at 5.36.04 PM.png" descr="Screen Shot 2021-02-28 at 5.36.04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32148" y="1728727"/>
            <a:ext cx="4695292" cy="4632896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(See Table 14.1)"/>
          <p:cNvSpPr txBox="1"/>
          <p:nvPr/>
        </p:nvSpPr>
        <p:spPr>
          <a:xfrm>
            <a:off x="7120849" y="1859538"/>
            <a:ext cx="4517890" cy="4331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e>
                    <m:sub>
                      <m:r>
                        <a:rPr xmlns:a="http://schemas.openxmlformats.org/drawingml/2006/main"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xmlns:a="http://schemas.openxmlformats.org/drawingml/2006/main"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xmlns:a="http://schemas.openxmlformats.org/drawingml/2006/main"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b>
                  </m:sSub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0.500</m:t>
                  </m:r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k</m:t>
                  </m:r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;</m:t>
                  </m:r>
                  <m:sSub>
                    <m:e>
                      <m:r>
                        <a:rPr xmlns:a="http://schemas.openxmlformats.org/drawingml/2006/main"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e>
                    <m:sub>
                      <m:r>
                        <a:rPr xmlns:a="http://schemas.openxmlformats.org/drawingml/2006/main"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  <m:r>
                        <a:rPr xmlns:a="http://schemas.openxmlformats.org/drawingml/2006/main"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xmlns:a="http://schemas.openxmlformats.org/drawingml/2006/main"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xmlns:a="http://schemas.openxmlformats.org/drawingml/2006/main"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xmlns:a="http://schemas.openxmlformats.org/drawingml/2006/main"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</m:sub>
                  </m:sSub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0.250</m:t>
                  </m:r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;</m:t>
                  </m:r>
                  <m:r>
                    <m:rPr>
                      <m:sty m:val="p"/>
                    </m:rP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Δ</m:t>
                  </m:r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p>
                    <m:e>
                      <m:r>
                        <a:rPr xmlns:a="http://schemas.openxmlformats.org/drawingml/2006/main"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60.0</m:t>
                      </m:r>
                    </m:e>
                    <m:sup>
                      <m:r>
                        <a:rPr xmlns:a="http://schemas.openxmlformats.org/drawingml/2006/main"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</m:sup>
                  </m:sSup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</m:oMath>
              </m:oMathPara>
            </a14:m>
          </a:p>
          <a:p>
            <a:pPr/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1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e>
                    <m:sub>
                      <m:r>
                        <a:rPr xmlns:a="http://schemas.openxmlformats.org/drawingml/2006/main" sz="1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  <m:r>
                        <a:rPr xmlns:a="http://schemas.openxmlformats.org/drawingml/2006/main" sz="1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xmlns:a="http://schemas.openxmlformats.org/drawingml/2006/main" sz="1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xmlns:a="http://schemas.openxmlformats.org/drawingml/2006/main" sz="1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xmlns:a="http://schemas.openxmlformats.org/drawingml/2006/main" sz="1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</m:sub>
                  </m:sSub>
                  <m:r>
                    <a:rPr xmlns:a="http://schemas.openxmlformats.org/drawingml/2006/main" sz="1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1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4186</m:t>
                  </m:r>
                  <m:r>
                    <a:rPr xmlns:a="http://schemas.openxmlformats.org/drawingml/2006/main" sz="1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J</m:t>
                  </m:r>
                  <m:r>
                    <a:rPr xmlns:a="http://schemas.openxmlformats.org/drawingml/2006/main" sz="1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/</m:t>
                  </m:r>
                  <m:r>
                    <a:rPr xmlns:a="http://schemas.openxmlformats.org/drawingml/2006/main" sz="1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k</m:t>
                  </m:r>
                  <m:r>
                    <a:rPr xmlns:a="http://schemas.openxmlformats.org/drawingml/2006/main" sz="1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sSup>
                    <m:e>
                      <m:r>
                        <a:rPr xmlns:a="http://schemas.openxmlformats.org/drawingml/2006/main" sz="1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</m:e>
                    <m:sup>
                      <m:r>
                        <a:rPr xmlns:a="http://schemas.openxmlformats.org/drawingml/2006/main" sz="1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</m:sup>
                  </m:sSup>
                  <m:r>
                    <a:rPr xmlns:a="http://schemas.openxmlformats.org/drawingml/2006/main" sz="1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1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;</m:t>
                  </m:r>
                  <m:sSub>
                    <m:e>
                      <m:r>
                        <a:rPr xmlns:a="http://schemas.openxmlformats.org/drawingml/2006/main" sz="1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e>
                    <m:sub>
                      <m:r>
                        <a:rPr xmlns:a="http://schemas.openxmlformats.org/drawingml/2006/main" sz="1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xmlns:a="http://schemas.openxmlformats.org/drawingml/2006/main" sz="1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</m:sub>
                  </m:sSub>
                  <m:r>
                    <a:rPr xmlns:a="http://schemas.openxmlformats.org/drawingml/2006/main" sz="1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1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900.</m:t>
                  </m:r>
                  <m:r>
                    <a:rPr xmlns:a="http://schemas.openxmlformats.org/drawingml/2006/main" sz="1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J</m:t>
                  </m:r>
                  <m:r>
                    <a:rPr xmlns:a="http://schemas.openxmlformats.org/drawingml/2006/main" sz="1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/</m:t>
                  </m:r>
                  <m:r>
                    <a:rPr xmlns:a="http://schemas.openxmlformats.org/drawingml/2006/main" sz="1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k</m:t>
                  </m:r>
                  <m:r>
                    <a:rPr xmlns:a="http://schemas.openxmlformats.org/drawingml/2006/main" sz="1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sSup>
                    <m:e>
                      <m:r>
                        <a:rPr xmlns:a="http://schemas.openxmlformats.org/drawingml/2006/main" sz="1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</m:e>
                    <m:sup>
                      <m:r>
                        <a:rPr xmlns:a="http://schemas.openxmlformats.org/drawingml/2006/main" sz="1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</m:sup>
                  </m:sSup>
                  <m:r>
                    <a:rPr xmlns:a="http://schemas.openxmlformats.org/drawingml/2006/main" sz="1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</m:oMath>
              </m:oMathPara>
            </a14:m>
          </a:p>
          <a:p>
            <a:pPr/>
            <a:r>
              <a:t>(See Table 14.1)</a:t>
            </a:r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1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e>
                    <m:sub>
                      <m:r>
                        <a:rPr xmlns:a="http://schemas.openxmlformats.org/drawingml/2006/main" sz="1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  <m:r>
                        <a:rPr xmlns:a="http://schemas.openxmlformats.org/drawingml/2006/main" sz="1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xmlns:a="http://schemas.openxmlformats.org/drawingml/2006/main" sz="1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xmlns:a="http://schemas.openxmlformats.org/drawingml/2006/main" sz="1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xmlns:a="http://schemas.openxmlformats.org/drawingml/2006/main" sz="1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</m:sub>
                  </m:sSub>
                  <m:r>
                    <a:rPr xmlns:a="http://schemas.openxmlformats.org/drawingml/2006/main" sz="1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a:rPr xmlns:a="http://schemas.openxmlformats.org/drawingml/2006/main" sz="1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e>
                    <m:sub>
                      <m:r>
                        <a:rPr xmlns:a="http://schemas.openxmlformats.org/drawingml/2006/main" sz="1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  <m:r>
                        <a:rPr xmlns:a="http://schemas.openxmlformats.org/drawingml/2006/main" sz="1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xmlns:a="http://schemas.openxmlformats.org/drawingml/2006/main" sz="1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xmlns:a="http://schemas.openxmlformats.org/drawingml/2006/main" sz="1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xmlns:a="http://schemas.openxmlformats.org/drawingml/2006/main" sz="1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</m:sub>
                  </m:sSub>
                  <m:r>
                    <a:rPr xmlns:a="http://schemas.openxmlformats.org/drawingml/2006/main" sz="1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⋅</m:t>
                  </m:r>
                  <m:sSub>
                    <m:e>
                      <m:r>
                        <a:rPr xmlns:a="http://schemas.openxmlformats.org/drawingml/2006/main" sz="1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ρ</m:t>
                      </m:r>
                    </m:e>
                    <m:sub>
                      <m:r>
                        <a:rPr xmlns:a="http://schemas.openxmlformats.org/drawingml/2006/main" sz="1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  <m:r>
                        <a:rPr xmlns:a="http://schemas.openxmlformats.org/drawingml/2006/main" sz="1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xmlns:a="http://schemas.openxmlformats.org/drawingml/2006/main" sz="1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xmlns:a="http://schemas.openxmlformats.org/drawingml/2006/main" sz="1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xmlns:a="http://schemas.openxmlformats.org/drawingml/2006/main" sz="1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</m:sub>
                  </m:sSub>
                  <m:r>
                    <a:rPr xmlns:a="http://schemas.openxmlformats.org/drawingml/2006/main" sz="1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1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0.250</m:t>
                  </m:r>
                  <m:r>
                    <a:rPr xmlns:a="http://schemas.openxmlformats.org/drawingml/2006/main" sz="1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1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⋅</m:t>
                  </m:r>
                  <m:r>
                    <a:rPr xmlns:a="http://schemas.openxmlformats.org/drawingml/2006/main" sz="1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1000</m:t>
                  </m:r>
                  <m:r>
                    <a:rPr xmlns:a="http://schemas.openxmlformats.org/drawingml/2006/main" sz="1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k</m:t>
                  </m:r>
                  <m:r>
                    <a:rPr xmlns:a="http://schemas.openxmlformats.org/drawingml/2006/main" sz="1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1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/</m:t>
                  </m:r>
                  <m:sSup>
                    <m:e>
                      <m:r>
                        <a:rPr xmlns:a="http://schemas.openxmlformats.org/drawingml/2006/main" sz="1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e>
                    <m:sup>
                      <m:r>
                        <a:rPr xmlns:a="http://schemas.openxmlformats.org/drawingml/2006/main" sz="1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sup>
                  </m:sSup>
                  <m:r>
                    <a:rPr xmlns:a="http://schemas.openxmlformats.org/drawingml/2006/main" sz="1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1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0.250</m:t>
                  </m:r>
                  <m:r>
                    <a:rPr xmlns:a="http://schemas.openxmlformats.org/drawingml/2006/main" sz="1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k</m:t>
                  </m:r>
                  <m:r>
                    <a:rPr xmlns:a="http://schemas.openxmlformats.org/drawingml/2006/main" sz="1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Q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sub>
                  </m:sSub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sub>
                  </m:sSub>
                  <m:sSub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sub>
                  </m:sSub>
                  <m:r>
                    <m:rPr>
                      <m:sty m:val="p"/>
                    </m:rP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Δ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16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Q</m:t>
                      </m:r>
                    </m:e>
                    <m:sub>
                      <m:r>
                        <a:rPr xmlns:a="http://schemas.openxmlformats.org/drawingml/2006/main" sz="16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sub>
                  </m:sSub>
                  <m:r>
                    <a:rPr xmlns:a="http://schemas.openxmlformats.org/drawingml/2006/main" sz="1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1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1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0.250</m:t>
                  </m:r>
                  <m:r>
                    <a:rPr xmlns:a="http://schemas.openxmlformats.org/drawingml/2006/main" sz="1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k</m:t>
                  </m:r>
                  <m:r>
                    <a:rPr xmlns:a="http://schemas.openxmlformats.org/drawingml/2006/main" sz="1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1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1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1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4186</m:t>
                  </m:r>
                  <m:r>
                    <a:rPr xmlns:a="http://schemas.openxmlformats.org/drawingml/2006/main" sz="1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J</m:t>
                  </m:r>
                  <m:r>
                    <a:rPr xmlns:a="http://schemas.openxmlformats.org/drawingml/2006/main" sz="1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/</m:t>
                  </m:r>
                  <m:r>
                    <a:rPr xmlns:a="http://schemas.openxmlformats.org/drawingml/2006/main" sz="1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k</m:t>
                  </m:r>
                  <m:r>
                    <a:rPr xmlns:a="http://schemas.openxmlformats.org/drawingml/2006/main" sz="1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sSup>
                    <m:e>
                      <m:r>
                        <a:rPr xmlns:a="http://schemas.openxmlformats.org/drawingml/2006/main" sz="16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</m:e>
                    <m:sup>
                      <m:r>
                        <a:rPr xmlns:a="http://schemas.openxmlformats.org/drawingml/2006/main" sz="16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</m:sup>
                  </m:sSup>
                  <m:r>
                    <a:rPr xmlns:a="http://schemas.openxmlformats.org/drawingml/2006/main" sz="1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1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1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p>
                    <m:e>
                      <m:r>
                        <a:rPr xmlns:a="http://schemas.openxmlformats.org/drawingml/2006/main" sz="16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60.0</m:t>
                      </m:r>
                    </m:e>
                    <m:sup>
                      <m:r>
                        <a:rPr xmlns:a="http://schemas.openxmlformats.org/drawingml/2006/main" sz="16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</m:sup>
                  </m:sSup>
                  <m:r>
                    <a:rPr xmlns:a="http://schemas.openxmlformats.org/drawingml/2006/main" sz="1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1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1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1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62.8</m:t>
                  </m:r>
                  <m:r>
                    <a:rPr xmlns:a="http://schemas.openxmlformats.org/drawingml/2006/main" sz="1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k</m:t>
                  </m:r>
                  <m:r>
                    <a:rPr xmlns:a="http://schemas.openxmlformats.org/drawingml/2006/main" sz="1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J</m:t>
                  </m:r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Q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</m:sub>
                  </m:sSub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</m:sub>
                  </m:sSub>
                  <m:sSub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</m:sub>
                  </m:sSub>
                  <m:r>
                    <m:rPr>
                      <m:sty m:val="p"/>
                    </m:rP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Δ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1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Q</m:t>
                      </m:r>
                    </m:e>
                    <m:sub>
                      <m:r>
                        <a:rPr xmlns:a="http://schemas.openxmlformats.org/drawingml/2006/main" sz="1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xmlns:a="http://schemas.openxmlformats.org/drawingml/2006/main" sz="1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</m:sub>
                  </m:sSub>
                  <m:r>
                    <a:rPr xmlns:a="http://schemas.openxmlformats.org/drawingml/2006/main" sz="1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1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1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0.500</m:t>
                  </m:r>
                  <m:r>
                    <a:rPr xmlns:a="http://schemas.openxmlformats.org/drawingml/2006/main" sz="1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k</m:t>
                  </m:r>
                  <m:r>
                    <a:rPr xmlns:a="http://schemas.openxmlformats.org/drawingml/2006/main" sz="1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1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1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1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900</m:t>
                  </m:r>
                  <m:r>
                    <a:rPr xmlns:a="http://schemas.openxmlformats.org/drawingml/2006/main" sz="1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J</m:t>
                  </m:r>
                  <m:r>
                    <a:rPr xmlns:a="http://schemas.openxmlformats.org/drawingml/2006/main" sz="1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/</m:t>
                  </m:r>
                  <m:r>
                    <a:rPr xmlns:a="http://schemas.openxmlformats.org/drawingml/2006/main" sz="1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k</m:t>
                  </m:r>
                  <m:sSup>
                    <m:e>
                      <m:r>
                        <a:rPr xmlns:a="http://schemas.openxmlformats.org/drawingml/2006/main" sz="1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</m:e>
                    <m:sup>
                      <m:r>
                        <a:rPr xmlns:a="http://schemas.openxmlformats.org/drawingml/2006/main" sz="1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</m:sup>
                  </m:sSup>
                  <m:r>
                    <a:rPr xmlns:a="http://schemas.openxmlformats.org/drawingml/2006/main" sz="1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1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1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p>
                    <m:e>
                      <m:r>
                        <a:rPr xmlns:a="http://schemas.openxmlformats.org/drawingml/2006/main" sz="1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60.0</m:t>
                      </m:r>
                    </m:e>
                    <m:sup>
                      <m:r>
                        <a:rPr xmlns:a="http://schemas.openxmlformats.org/drawingml/2006/main" sz="1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</m:sup>
                  </m:sSup>
                  <m:r>
                    <a:rPr xmlns:a="http://schemas.openxmlformats.org/drawingml/2006/main" sz="1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1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1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1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27.0</m:t>
                  </m:r>
                  <m:r>
                    <a:rPr xmlns:a="http://schemas.openxmlformats.org/drawingml/2006/main" sz="1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k</m:t>
                  </m:r>
                  <m:r>
                    <a:rPr xmlns:a="http://schemas.openxmlformats.org/drawingml/2006/main" sz="1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J</m:t>
                  </m:r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1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Q</m:t>
                      </m:r>
                    </m:e>
                    <m:sub>
                      <m:r>
                        <a:rPr xmlns:a="http://schemas.openxmlformats.org/drawingml/2006/main" sz="1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xmlns:a="http://schemas.openxmlformats.org/drawingml/2006/main" sz="1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xmlns:a="http://schemas.openxmlformats.org/drawingml/2006/main" sz="1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xmlns:a="http://schemas.openxmlformats.org/drawingml/2006/main" sz="1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xmlns:a="http://schemas.openxmlformats.org/drawingml/2006/main" sz="1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</m:sub>
                  </m:sSub>
                  <m:r>
                    <a:rPr xmlns:a="http://schemas.openxmlformats.org/drawingml/2006/main" sz="1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a:rPr xmlns:a="http://schemas.openxmlformats.org/drawingml/2006/main" sz="1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Q</m:t>
                      </m:r>
                    </m:e>
                    <m:sub>
                      <m:r>
                        <a:rPr xmlns:a="http://schemas.openxmlformats.org/drawingml/2006/main" sz="1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sub>
                  </m:sSub>
                  <m:r>
                    <a:rPr xmlns:a="http://schemas.openxmlformats.org/drawingml/2006/main" sz="1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1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Q</m:t>
                      </m:r>
                    </m:e>
                    <m:sub>
                      <m:r>
                        <a:rPr xmlns:a="http://schemas.openxmlformats.org/drawingml/2006/main" sz="1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xmlns:a="http://schemas.openxmlformats.org/drawingml/2006/main" sz="1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</m:sub>
                  </m:sSub>
                  <m:r>
                    <a:rPr xmlns:a="http://schemas.openxmlformats.org/drawingml/2006/main" sz="1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1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62.8</m:t>
                  </m:r>
                  <m:r>
                    <a:rPr xmlns:a="http://schemas.openxmlformats.org/drawingml/2006/main" sz="1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k</m:t>
                  </m:r>
                  <m:r>
                    <a:rPr xmlns:a="http://schemas.openxmlformats.org/drawingml/2006/main" sz="1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J</m:t>
                  </m:r>
                  <m:r>
                    <a:rPr xmlns:a="http://schemas.openxmlformats.org/drawingml/2006/main" sz="1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1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27.0</m:t>
                  </m:r>
                  <m:r>
                    <a:rPr xmlns:a="http://schemas.openxmlformats.org/drawingml/2006/main" sz="1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k</m:t>
                  </m:r>
                  <m:r>
                    <a:rPr xmlns:a="http://schemas.openxmlformats.org/drawingml/2006/main" sz="1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J</m:t>
                  </m:r>
                  <m:r>
                    <a:rPr xmlns:a="http://schemas.openxmlformats.org/drawingml/2006/main" sz="1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1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89.8</m:t>
                  </m:r>
                  <m:r>
                    <a:rPr xmlns:a="http://schemas.openxmlformats.org/drawingml/2006/main" sz="1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k</m:t>
                  </m:r>
                  <m:r>
                    <a:rPr xmlns:a="http://schemas.openxmlformats.org/drawingml/2006/main" sz="1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J</m:t>
                  </m:r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Example</a:t>
            </a:r>
          </a:p>
        </p:txBody>
      </p:sp>
      <p:sp>
        <p:nvSpPr>
          <p:cNvPr id="209" name="Image Credit: OpenStax College Physics - Figure 14.5 CC BY 4.0"/>
          <p:cNvSpPr txBox="1"/>
          <p:nvPr/>
        </p:nvSpPr>
        <p:spPr>
          <a:xfrm>
            <a:off x="86482" y="6437629"/>
            <a:ext cx="1156818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College Physics - Figure 14.5 CC BY 4.0</a:t>
            </a:r>
          </a:p>
        </p:txBody>
      </p:sp>
      <p:pic>
        <p:nvPicPr>
          <p:cNvPr id="210" name="Screen Shot 2021-04-22 at 11.53.06 AM.png" descr="Screen Shot 2021-04-22 at 11.53.06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51737" y="2533891"/>
            <a:ext cx="3416301" cy="3251201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Content Placeholder 2"/>
          <p:cNvSpPr txBox="1"/>
          <p:nvPr>
            <p:ph type="body" sz="half" idx="1"/>
          </p:nvPr>
        </p:nvSpPr>
        <p:spPr>
          <a:xfrm>
            <a:off x="584201" y="1777782"/>
            <a:ext cx="5919481" cy="4585619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Calculate the temperature increase of 100. Kg of brake material with an average specific heat of 800. J/kg</a:t>
            </a:r>
            <a:r>
              <a:rPr baseline="52833"/>
              <a:t>o</a:t>
            </a:r>
            <a:r>
              <a:t>C if the material retains 10% of the energy from a 10,000. kg truck descending 75.0 m at a constant speed</a:t>
            </a:r>
          </a:p>
          <a:p>
            <a:pPr lvl="1" marL="742950" indent="-285750">
              <a:defRPr sz="2200"/>
            </a:pPr>
            <a:r>
              <a:t>Draw a sketch</a:t>
            </a:r>
          </a:p>
          <a:p>
            <a:pPr lvl="1" marL="742950" indent="-285750">
              <a:defRPr sz="2200"/>
            </a:pPr>
            <a:r>
              <a:t>Identify known values</a:t>
            </a:r>
          </a:p>
          <a:p>
            <a:pPr lvl="1" marL="742950" indent="-285750">
              <a:defRPr sz="2200"/>
            </a:pPr>
            <a:r>
              <a:t>Identify equation</a:t>
            </a:r>
          </a:p>
          <a:p>
            <a:pPr lvl="1" marL="742950" indent="-285750">
              <a:defRPr sz="2200"/>
            </a:pPr>
            <a:r>
              <a:t>Enter values in the equation and solve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Example</a:t>
            </a:r>
          </a:p>
        </p:txBody>
      </p:sp>
      <p:sp>
        <p:nvSpPr>
          <p:cNvPr id="214" name="Content Placeholder 2"/>
          <p:cNvSpPr txBox="1"/>
          <p:nvPr>
            <p:ph type="body" sz="half" idx="1"/>
          </p:nvPr>
        </p:nvSpPr>
        <p:spPr>
          <a:xfrm>
            <a:off x="685801" y="1866682"/>
            <a:ext cx="5919481" cy="4585619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Calculate the temperature increase of 100. Kg of brake material with an average specific heat of 800. J/kg</a:t>
            </a:r>
            <a:r>
              <a:rPr baseline="52833"/>
              <a:t>o</a:t>
            </a:r>
            <a:r>
              <a:t>C if the material retains 10% of the energy from a 10,000. kg truck descending 75.0 m at a constant speed</a:t>
            </a:r>
          </a:p>
          <a:p>
            <a:pPr lvl="1" marL="742950" indent="-285750">
              <a:defRPr sz="2200"/>
            </a:pPr>
            <a:r>
              <a:t>Draw a sketch</a:t>
            </a:r>
          </a:p>
          <a:p>
            <a:pPr lvl="1" marL="742950" indent="-285750">
              <a:defRPr sz="2200"/>
            </a:pPr>
            <a:r>
              <a:t>Identify known values</a:t>
            </a:r>
          </a:p>
          <a:p>
            <a:pPr lvl="1" marL="742950" indent="-285750">
              <a:defRPr sz="2200"/>
            </a:pPr>
            <a:r>
              <a:t>Identify equation</a:t>
            </a:r>
          </a:p>
          <a:p>
            <a:pPr lvl="1" marL="742950" indent="-285750">
              <a:defRPr sz="2200"/>
            </a:pPr>
            <a:r>
              <a:t>Enter values in the equation and solve</a:t>
            </a:r>
          </a:p>
        </p:txBody>
      </p:sp>
      <p:sp>
        <p:nvSpPr>
          <p:cNvPr id="215" name="Image Credit: OpenStax College Physics - Figure 14.5 CC BY 4.0"/>
          <p:cNvSpPr txBox="1"/>
          <p:nvPr/>
        </p:nvSpPr>
        <p:spPr>
          <a:xfrm>
            <a:off x="175382" y="6374129"/>
            <a:ext cx="1156818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College Physics - Figure 14.5 CC BY 4.0</a:t>
            </a:r>
          </a:p>
        </p:txBody>
      </p:sp>
      <p:pic>
        <p:nvPicPr>
          <p:cNvPr id="216" name="Screen Shot 2021-04-22 at 11.53.06 AM.png" descr="Screen Shot 2021-04-22 at 11.53.06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75279" y="133591"/>
            <a:ext cx="2216659" cy="2109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Screen Shot 2021-02-28 at 5.36.04 PM.png" descr="Screen Shot 2021-02-28 at 5.36.04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53879" y="2222946"/>
            <a:ext cx="4493666" cy="4433949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Text"/>
          <p:cNvSpPr txBox="1"/>
          <p:nvPr/>
        </p:nvSpPr>
        <p:spPr>
          <a:xfrm>
            <a:off x="7363583" y="2184846"/>
            <a:ext cx="4272830" cy="43841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</m:sub>
                  </m:sSub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10000.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k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;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h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75.0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;</m:t>
                  </m:r>
                </m:oMath>
              </m:oMathPara>
            </a14:m>
          </a:p>
          <a:p>
            <a:pPr/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e>
                    <m:sub>
                      <m:r>
                        <a:rPr xmlns:a="http://schemas.openxmlformats.org/drawingml/2006/main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xmlns:a="http://schemas.openxmlformats.org/drawingml/2006/main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xmlns:a="http://schemas.openxmlformats.org/drawingml/2006/main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xmlns:a="http://schemas.openxmlformats.org/drawingml/2006/main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xmlns:a="http://schemas.openxmlformats.org/drawingml/2006/main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</m:sub>
                  </m:sSub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100.</m:t>
                  </m:r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k</m:t>
                  </m:r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;</m:t>
                  </m:r>
                  <m:sSub>
                    <m:e>
                      <m:r>
                        <a:rPr xmlns:a="http://schemas.openxmlformats.org/drawingml/2006/main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e>
                    <m:sub>
                      <m:r>
                        <a:rPr xmlns:a="http://schemas.openxmlformats.org/drawingml/2006/main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xmlns:a="http://schemas.openxmlformats.org/drawingml/2006/main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xmlns:a="http://schemas.openxmlformats.org/drawingml/2006/main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xmlns:a="http://schemas.openxmlformats.org/drawingml/2006/main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xmlns:a="http://schemas.openxmlformats.org/drawingml/2006/main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</m:sub>
                  </m:sSub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800.</m:t>
                  </m:r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J</m:t>
                  </m:r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/</m:t>
                  </m:r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k</m:t>
                  </m:r>
                  <m:sSup>
                    <m:e>
                      <m:r>
                        <a:rPr xmlns:a="http://schemas.openxmlformats.org/drawingml/2006/main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</m:e>
                    <m:sup>
                      <m:r>
                        <a:rPr xmlns:a="http://schemas.openxmlformats.org/drawingml/2006/main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</m:sup>
                  </m:sSup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a:rPr xmlns:a="http://schemas.openxmlformats.org/drawingml/2006/main"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e>
                    <m:sub>
                      <m:r>
                        <a:rPr xmlns:a="http://schemas.openxmlformats.org/drawingml/2006/main"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xmlns:a="http://schemas.openxmlformats.org/drawingml/2006/main"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xmlns:a="http://schemas.openxmlformats.org/drawingml/2006/main"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xmlns:a="http://schemas.openxmlformats.org/drawingml/2006/main"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xmlns:a="http://schemas.openxmlformats.org/drawingml/2006/main"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</m:sub>
                  </m:sSub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h</m:t>
                  </m:r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10000</m:t>
                  </m:r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k</m:t>
                  </m:r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9.80</m:t>
                  </m:r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/</m:t>
                  </m:r>
                  <m:sSup>
                    <m:e>
                      <m:r>
                        <a:rPr xmlns:a="http://schemas.openxmlformats.org/drawingml/2006/main"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p>
                      <m:r>
                        <a:rPr xmlns:a="http://schemas.openxmlformats.org/drawingml/2006/main"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75.0</m:t>
                  </m:r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7.35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sSup>
                    <m:e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e>
                    <m:sup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sup>
                  </m:sSup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J</m:t>
                  </m:r>
                </m:oMath>
              </m:oMathPara>
            </a14:m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10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%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7.35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s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e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sup>
                  </m:sSup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J</m:t>
                  </m:r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Q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m:rPr>
                      <m:sty m:val="p"/>
                    </m:rP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Δ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r</m:t>
                  </m:r>
                  <m:r>
                    <m:rPr>
                      <m:sty m:val="p"/>
                    </m:rP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Δ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Q</m:t>
                      </m:r>
                    </m:num>
                    <m:den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den>
                  </m:f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m:rPr>
                      <m:sty m:val="p"/>
                    </m:rP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Δ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7.35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sSup>
                        <m:e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</m:num>
                    <m:den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100.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800.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sSup>
                        <m:e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  <m:sup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sup>
                      </m:s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den>
                  </m:f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m:rPr>
                      <m:sty m:val="p"/>
                    </m:rP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Δ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9.2</m:t>
                      </m:r>
                    </m:e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</m:sup>
                  </m:sSup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Celestial">
  <a:themeElements>
    <a:clrScheme name="Celesti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0000FF"/>
      </a:hlink>
      <a:folHlink>
        <a:srgbClr val="FF00FF"/>
      </a:folHlink>
    </a:clrScheme>
    <a:fontScheme name="Celestia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381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elestial">
  <a:themeElements>
    <a:clrScheme name="Celesti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0000FF"/>
      </a:hlink>
      <a:folHlink>
        <a:srgbClr val="FF00FF"/>
      </a:folHlink>
    </a:clrScheme>
    <a:fontScheme name="Celestia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381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