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2CDE9"/>
          </a:solidFill>
        </a:fill>
      </a:tcStyle>
    </a:wholeTbl>
    <a:band2H>
      <a:tcTxStyle b="def" i="def"/>
      <a:tcStyle>
        <a:tcBdr/>
        <a:fill>
          <a:solidFill>
            <a:srgbClr val="F1E8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E4DD"/>
          </a:solidFill>
        </a:fill>
      </a:tcStyle>
    </a:wholeTbl>
    <a:band2H>
      <a:tcTxStyle b="def" i="def"/>
      <a:tcStyle>
        <a:tcBdr/>
        <a:fill>
          <a:solidFill>
            <a:srgbClr val="E8F2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4CFCE"/>
          </a:solidFill>
        </a:fill>
      </a:tcStyle>
    </a:wholeTbl>
    <a:band2H>
      <a:tcTxStyle b="def" i="def"/>
      <a:tcStyle>
        <a:tcBdr/>
        <a:fill>
          <a:solidFill>
            <a:srgbClr val="FAE9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5" name="Shape 17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itle Text"/>
          <p:cNvSpPr txBox="1"/>
          <p:nvPr>
            <p:ph type="title"/>
          </p:nvPr>
        </p:nvSpPr>
        <p:spPr>
          <a:xfrm>
            <a:off x="3962398" y="1964266"/>
            <a:ext cx="7197727" cy="2421465"/>
          </a:xfrm>
          <a:prstGeom prst="rect">
            <a:avLst/>
          </a:prstGeom>
        </p:spPr>
        <p:txBody>
          <a:bodyPr anchor="b"/>
          <a:lstStyle>
            <a:lvl1pPr algn="r">
              <a:defRPr sz="4800"/>
            </a:lvl1pPr>
          </a:lstStyle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sz="quarter" idx="1"/>
          </p:nvPr>
        </p:nvSpPr>
        <p:spPr>
          <a:xfrm>
            <a:off x="3962398" y="4385731"/>
            <a:ext cx="7197727" cy="1405468"/>
          </a:xfrm>
          <a:prstGeom prst="rect">
            <a:avLst/>
          </a:prstGeom>
        </p:spPr>
        <p:txBody>
          <a:bodyPr anchor="t"/>
          <a:lstStyle>
            <a:lvl1pPr marL="0" indent="0" algn="r">
              <a:buClrTx/>
              <a:buSzTx/>
              <a:buFontTx/>
              <a:buNone/>
              <a:defRPr cap="all"/>
            </a:lvl1pPr>
            <a:lvl2pPr marL="0" indent="457200" algn="r">
              <a:buClrTx/>
              <a:buSzTx/>
              <a:buFontTx/>
              <a:buNone/>
              <a:defRPr cap="all"/>
            </a:lvl2pPr>
            <a:lvl3pPr marL="0" indent="914400" algn="r">
              <a:buClrTx/>
              <a:buSzTx/>
              <a:buFontTx/>
              <a:buNone/>
              <a:defRPr cap="all"/>
            </a:lvl3pPr>
            <a:lvl4pPr marL="0" indent="1371600" algn="r">
              <a:buClrTx/>
              <a:buSzTx/>
              <a:buFontTx/>
              <a:buNone/>
              <a:defRPr cap="all"/>
            </a:lvl4pPr>
            <a:lvl5pPr marL="0" indent="1828800" algn="r">
              <a:buClrTx/>
              <a:buSzTx/>
              <a:buFontTx/>
              <a:buNone/>
              <a:defRPr cap="all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xfrm>
            <a:off x="10922783" y="5943917"/>
            <a:ext cx="237343" cy="2311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Text"/>
          <p:cNvSpPr txBox="1"/>
          <p:nvPr>
            <p:ph type="title"/>
          </p:nvPr>
        </p:nvSpPr>
        <p:spPr>
          <a:xfrm>
            <a:off x="685800" y="4732864"/>
            <a:ext cx="10131428" cy="566739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96" name="Picture Placeholder 2"/>
          <p:cNvSpPr/>
          <p:nvPr>
            <p:ph type="pic" sz="half" idx="21"/>
          </p:nvPr>
        </p:nvSpPr>
        <p:spPr>
          <a:xfrm>
            <a:off x="1371599" y="932112"/>
            <a:ext cx="8759829" cy="3164976"/>
          </a:xfrm>
          <a:prstGeom prst="rect">
            <a:avLst/>
          </a:prstGeom>
          <a:ln w="50800" cap="sq">
            <a:solidFill>
              <a:srgbClr val="FFFFFF">
                <a:alpha val="50000"/>
              </a:srgbClr>
            </a:solidFill>
            <a:miter lim="800000"/>
          </a:ln>
          <a:effectLst>
            <a:outerShdw sx="100000" sy="100000" kx="0" ky="0" algn="b" rotWithShape="0" blurRad="254000" dist="0" dir="0">
              <a:srgbClr val="000000">
                <a:alpha val="43000"/>
              </a:srgbClr>
            </a:outerShdw>
          </a:effectLst>
        </p:spPr>
        <p:txBody>
          <a:bodyPr lIns="91439" rIns="91439" anchor="t">
            <a:noAutofit/>
          </a:bodyPr>
          <a:lstStyle/>
          <a:p>
            <a:pPr/>
          </a:p>
        </p:txBody>
      </p:sp>
      <p:sp>
        <p:nvSpPr>
          <p:cNvPr id="97" name="Body Level One…"/>
          <p:cNvSpPr txBox="1"/>
          <p:nvPr>
            <p:ph type="body" sz="quarter" idx="1"/>
          </p:nvPr>
        </p:nvSpPr>
        <p:spPr>
          <a:xfrm>
            <a:off x="685800" y="5299602"/>
            <a:ext cx="10131428" cy="493713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sz="1400"/>
            </a:lvl1pPr>
            <a:lvl2pPr marL="0" indent="457200">
              <a:buClrTx/>
              <a:buSzTx/>
              <a:buFontTx/>
              <a:buNone/>
              <a:defRPr sz="1400"/>
            </a:lvl2pPr>
            <a:lvl3pPr marL="0" indent="914400">
              <a:buClrTx/>
              <a:buSzTx/>
              <a:buFontTx/>
              <a:buNone/>
              <a:defRPr sz="1400"/>
            </a:lvl3pPr>
            <a:lvl4pPr marL="0" indent="1371600">
              <a:buClrTx/>
              <a:buSzTx/>
              <a:buFontTx/>
              <a:buNone/>
              <a:defRPr sz="1400"/>
            </a:lvl4pPr>
            <a:lvl5pPr marL="0" indent="1828800">
              <a:buClrTx/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le Text"/>
          <p:cNvSpPr txBox="1"/>
          <p:nvPr>
            <p:ph type="title"/>
          </p:nvPr>
        </p:nvSpPr>
        <p:spPr>
          <a:xfrm>
            <a:off x="685801" y="609601"/>
            <a:ext cx="10131428" cy="3124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06" name="Body Level One…"/>
          <p:cNvSpPr txBox="1"/>
          <p:nvPr>
            <p:ph type="body" sz="quarter" idx="1"/>
          </p:nvPr>
        </p:nvSpPr>
        <p:spPr>
          <a:xfrm>
            <a:off x="685800" y="4343400"/>
            <a:ext cx="10131429" cy="14478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Box 14"/>
          <p:cNvSpPr txBox="1"/>
          <p:nvPr/>
        </p:nvSpPr>
        <p:spPr>
          <a:xfrm>
            <a:off x="10237867" y="2399317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15" name="TextBox 10"/>
          <p:cNvSpPr txBox="1"/>
          <p:nvPr/>
        </p:nvSpPr>
        <p:spPr>
          <a:xfrm>
            <a:off x="488274" y="479454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16" name="Title Text"/>
          <p:cNvSpPr txBox="1"/>
          <p:nvPr>
            <p:ph type="title"/>
          </p:nvPr>
        </p:nvSpPr>
        <p:spPr>
          <a:xfrm>
            <a:off x="992266" y="609601"/>
            <a:ext cx="9550401" cy="2743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17" name="Body Level One…"/>
          <p:cNvSpPr txBox="1"/>
          <p:nvPr>
            <p:ph type="body" sz="quarter" idx="1"/>
          </p:nvPr>
        </p:nvSpPr>
        <p:spPr>
          <a:xfrm>
            <a:off x="1097875" y="3352800"/>
            <a:ext cx="9339185" cy="3810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8" name="Text Placeholder 2"/>
          <p:cNvSpPr/>
          <p:nvPr>
            <p:ph type="body" sz="quarter" idx="21"/>
          </p:nvPr>
        </p:nvSpPr>
        <p:spPr>
          <a:xfrm>
            <a:off x="687464" y="4343400"/>
            <a:ext cx="10152369" cy="1447800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  <a:defRPr sz="2000"/>
            </a:pP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/>
          <p:nvPr>
            <p:ph type="title"/>
          </p:nvPr>
        </p:nvSpPr>
        <p:spPr>
          <a:xfrm>
            <a:off x="685801" y="3308580"/>
            <a:ext cx="10131426" cy="1468801"/>
          </a:xfrm>
          <a:prstGeom prst="rect">
            <a:avLst/>
          </a:prstGeom>
        </p:spPr>
        <p:txBody>
          <a:bodyPr anchor="b"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27" name="Body Level One…"/>
          <p:cNvSpPr txBox="1"/>
          <p:nvPr>
            <p:ph type="body" sz="quarter" idx="1"/>
          </p:nvPr>
        </p:nvSpPr>
        <p:spPr>
          <a:xfrm>
            <a:off x="685801" y="4777380"/>
            <a:ext cx="10131426" cy="860401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Box 12"/>
          <p:cNvSpPr txBox="1"/>
          <p:nvPr/>
        </p:nvSpPr>
        <p:spPr>
          <a:xfrm>
            <a:off x="10237867" y="2399317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36" name="TextBox 13"/>
          <p:cNvSpPr txBox="1"/>
          <p:nvPr/>
        </p:nvSpPr>
        <p:spPr>
          <a:xfrm>
            <a:off x="488274" y="479454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37" name="Title Text"/>
          <p:cNvSpPr txBox="1"/>
          <p:nvPr>
            <p:ph type="title"/>
          </p:nvPr>
        </p:nvSpPr>
        <p:spPr>
          <a:xfrm>
            <a:off x="992266" y="609601"/>
            <a:ext cx="9550401" cy="2743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38" name="Body Level One…"/>
          <p:cNvSpPr txBox="1"/>
          <p:nvPr>
            <p:ph type="body" sz="quarter" idx="1"/>
          </p:nvPr>
        </p:nvSpPr>
        <p:spPr>
          <a:xfrm>
            <a:off x="685800" y="3886200"/>
            <a:ext cx="10135437" cy="889000"/>
          </a:xfrm>
          <a:prstGeom prst="rect">
            <a:avLst/>
          </a:prstGeom>
        </p:spPr>
        <p:txBody>
          <a:bodyPr anchor="b"/>
          <a:lstStyle>
            <a:lvl1pPr indent="-571500">
              <a:buClrTx/>
              <a:buSzTx/>
              <a:buFontTx/>
              <a:buNone/>
              <a:defRPr sz="2400"/>
            </a:lvl1pPr>
            <a:lvl2pPr marL="885825" indent="-428625">
              <a:buClrTx/>
              <a:buFontTx/>
              <a:defRPr sz="2400"/>
            </a:lvl2pPr>
            <a:lvl3pPr marL="1404257" indent="-489857">
              <a:buClrTx/>
              <a:buFontTx/>
              <a:defRPr sz="2400"/>
            </a:lvl3pPr>
            <a:lvl4pPr marL="1714500" indent="-342900">
              <a:buClrTx/>
              <a:buFontTx/>
              <a:defRPr sz="2400"/>
            </a:lvl4pPr>
            <a:lvl5pPr marL="2171700" indent="-342900">
              <a:buClrTx/>
              <a:buFontTx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9" name="Text Placeholder 2"/>
          <p:cNvSpPr/>
          <p:nvPr>
            <p:ph type="body" sz="quarter" idx="21"/>
          </p:nvPr>
        </p:nvSpPr>
        <p:spPr>
          <a:xfrm>
            <a:off x="685798" y="4775200"/>
            <a:ext cx="10135438" cy="1016000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</a:pPr>
          </a:p>
        </p:txBody>
      </p:sp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/>
          <p:nvPr>
            <p:ph type="title"/>
          </p:nvPr>
        </p:nvSpPr>
        <p:spPr>
          <a:xfrm>
            <a:off x="685801" y="609601"/>
            <a:ext cx="10131428" cy="2743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8" name="Body Level One…"/>
          <p:cNvSpPr txBox="1"/>
          <p:nvPr>
            <p:ph type="body" sz="quarter" idx="1"/>
          </p:nvPr>
        </p:nvSpPr>
        <p:spPr>
          <a:xfrm>
            <a:off x="685801" y="3505200"/>
            <a:ext cx="10131429" cy="838200"/>
          </a:xfrm>
          <a:prstGeom prst="rect">
            <a:avLst/>
          </a:prstGeom>
        </p:spPr>
        <p:txBody>
          <a:bodyPr anchor="b"/>
          <a:lstStyle>
            <a:lvl1pPr indent="-571500">
              <a:buClrTx/>
              <a:buSzTx/>
              <a:buFontTx/>
              <a:buNone/>
              <a:defRPr sz="2800"/>
            </a:lvl1pPr>
            <a:lvl2pPr marL="957262" indent="-500062">
              <a:buClrTx/>
              <a:buFontTx/>
              <a:defRPr sz="2800"/>
            </a:lvl2pPr>
            <a:lvl3pPr marL="1485900" indent="-571500">
              <a:buClrTx/>
              <a:buFontTx/>
              <a:defRPr sz="2800"/>
            </a:lvl3pPr>
            <a:lvl4pPr marL="1771650" indent="-400050">
              <a:buClrTx/>
              <a:buFontTx/>
              <a:defRPr sz="2800"/>
            </a:lvl4pPr>
            <a:lvl5pPr marL="2228850" indent="-400050">
              <a:buClrTx/>
              <a:buFontTx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Text Placeholder 2"/>
          <p:cNvSpPr/>
          <p:nvPr>
            <p:ph type="body" sz="quarter" idx="21"/>
          </p:nvPr>
        </p:nvSpPr>
        <p:spPr>
          <a:xfrm>
            <a:off x="685799" y="4343400"/>
            <a:ext cx="10131430" cy="1447800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</a:pPr>
          </a:p>
        </p:txBody>
      </p:sp>
      <p:sp>
        <p:nvSpPr>
          <p:cNvPr id="1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Body Level One…"/>
          <p:cNvSpPr txBox="1"/>
          <p:nvPr>
            <p:ph type="body" idx="1"/>
          </p:nvPr>
        </p:nvSpPr>
        <p:spPr>
          <a:xfrm>
            <a:off x="685801" y="2142066"/>
            <a:ext cx="10131426" cy="3649134"/>
          </a:xfrm>
          <a:prstGeom prst="rect">
            <a:avLst/>
          </a:prstGeom>
        </p:spPr>
        <p:txBody>
          <a:bodyPr anchor="t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itle Text"/>
          <p:cNvSpPr txBox="1"/>
          <p:nvPr>
            <p:ph type="title"/>
          </p:nvPr>
        </p:nvSpPr>
        <p:spPr>
          <a:xfrm>
            <a:off x="8658675" y="609598"/>
            <a:ext cx="2158553" cy="518160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67" name="Body Level One…"/>
          <p:cNvSpPr txBox="1"/>
          <p:nvPr>
            <p:ph type="body" idx="1"/>
          </p:nvPr>
        </p:nvSpPr>
        <p:spPr>
          <a:xfrm>
            <a:off x="685800" y="609600"/>
            <a:ext cx="7832116" cy="5181600"/>
          </a:xfrm>
          <a:prstGeom prst="rect">
            <a:avLst/>
          </a:prstGeom>
        </p:spPr>
        <p:txBody>
          <a:bodyPr anchor="t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4" name="Body Level One…"/>
          <p:cNvSpPr txBox="1"/>
          <p:nvPr>
            <p:ph type="body" idx="1"/>
          </p:nvPr>
        </p:nvSpPr>
        <p:spPr>
          <a:xfrm>
            <a:off x="685801" y="2142066"/>
            <a:ext cx="10131426" cy="364913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Text"/>
          <p:cNvSpPr txBox="1"/>
          <p:nvPr>
            <p:ph type="title"/>
          </p:nvPr>
        </p:nvSpPr>
        <p:spPr>
          <a:xfrm>
            <a:off x="685800" y="3308580"/>
            <a:ext cx="10131428" cy="1468801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pPr/>
            <a:r>
              <a:t>Title Text</a:t>
            </a:r>
          </a:p>
        </p:txBody>
      </p:sp>
      <p:sp>
        <p:nvSpPr>
          <p:cNvPr id="33" name="Body Level One…"/>
          <p:cNvSpPr txBox="1"/>
          <p:nvPr>
            <p:ph type="body" sz="quarter" idx="1"/>
          </p:nvPr>
        </p:nvSpPr>
        <p:spPr>
          <a:xfrm>
            <a:off x="685798" y="4777380"/>
            <a:ext cx="10131430" cy="860401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cap="all" sz="2000"/>
            </a:lvl1pPr>
            <a:lvl2pPr marL="0" indent="457200">
              <a:buClrTx/>
              <a:buSzTx/>
              <a:buFontTx/>
              <a:buNone/>
              <a:defRPr cap="all" sz="2000"/>
            </a:lvl2pPr>
            <a:lvl3pPr marL="0" indent="914400">
              <a:buClrTx/>
              <a:buSzTx/>
              <a:buFontTx/>
              <a:buNone/>
              <a:defRPr cap="all" sz="2000"/>
            </a:lvl3pPr>
            <a:lvl4pPr marL="0" indent="1371600">
              <a:buClrTx/>
              <a:buSzTx/>
              <a:buFontTx/>
              <a:buNone/>
              <a:defRPr cap="all" sz="2000"/>
            </a:lvl4pPr>
            <a:lvl5pPr marL="0" indent="1828800">
              <a:buClrTx/>
              <a:buSzTx/>
              <a:buFontTx/>
              <a:buNone/>
              <a:defRPr cap="all"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2" name="Body Level One…"/>
          <p:cNvSpPr txBox="1"/>
          <p:nvPr>
            <p:ph type="body" sz="half" idx="1"/>
          </p:nvPr>
        </p:nvSpPr>
        <p:spPr>
          <a:xfrm>
            <a:off x="685801" y="2142066"/>
            <a:ext cx="4995335" cy="364913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1" name="Body Level One…"/>
          <p:cNvSpPr txBox="1"/>
          <p:nvPr>
            <p:ph type="body" sz="quarter" idx="1"/>
          </p:nvPr>
        </p:nvSpPr>
        <p:spPr>
          <a:xfrm>
            <a:off x="973670" y="2218266"/>
            <a:ext cx="4709055" cy="576263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800"/>
            </a:lvl1pPr>
            <a:lvl2pPr marL="0" indent="457200">
              <a:buClrTx/>
              <a:buSzTx/>
              <a:buFontTx/>
              <a:buNone/>
              <a:defRPr sz="2800"/>
            </a:lvl2pPr>
            <a:lvl3pPr marL="0" indent="914400">
              <a:buClrTx/>
              <a:buSzTx/>
              <a:buFontTx/>
              <a:buNone/>
              <a:defRPr sz="2800"/>
            </a:lvl3pPr>
            <a:lvl4pPr marL="0" indent="1371600">
              <a:buClrTx/>
              <a:buSzTx/>
              <a:buFontTx/>
              <a:buNone/>
              <a:defRPr sz="2800"/>
            </a:lvl4pPr>
            <a:lvl5pPr marL="0" indent="1828800">
              <a:buClrTx/>
              <a:buSzTx/>
              <a:buFontTx/>
              <a:buNone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Text Placeholder 4"/>
          <p:cNvSpPr/>
          <p:nvPr>
            <p:ph type="body" sz="quarter" idx="21"/>
          </p:nvPr>
        </p:nvSpPr>
        <p:spPr>
          <a:xfrm>
            <a:off x="6096003" y="2226734"/>
            <a:ext cx="4722813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FontTx/>
              <a:buNone/>
              <a:defRPr sz="2800"/>
            </a:pP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Text"/>
          <p:cNvSpPr txBox="1"/>
          <p:nvPr>
            <p:ph type="title"/>
          </p:nvPr>
        </p:nvSpPr>
        <p:spPr>
          <a:xfrm>
            <a:off x="685800" y="2074333"/>
            <a:ext cx="3680886" cy="1371601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76" name="Body Level One…"/>
          <p:cNvSpPr txBox="1"/>
          <p:nvPr>
            <p:ph type="body" sz="half" idx="1"/>
          </p:nvPr>
        </p:nvSpPr>
        <p:spPr>
          <a:xfrm>
            <a:off x="4648201" y="609601"/>
            <a:ext cx="6169027" cy="518160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Text Placeholder 3"/>
          <p:cNvSpPr/>
          <p:nvPr>
            <p:ph type="body" sz="quarter" idx="21"/>
          </p:nvPr>
        </p:nvSpPr>
        <p:spPr>
          <a:xfrm>
            <a:off x="685800" y="3445933"/>
            <a:ext cx="3680886" cy="1828801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  <a:defRPr sz="1600"/>
            </a:pPr>
          </a:p>
        </p:txBody>
      </p:sp>
      <p:sp>
        <p:nvSpPr>
          <p:cNvPr id="7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/>
          <p:nvPr>
            <p:ph type="title"/>
          </p:nvPr>
        </p:nvSpPr>
        <p:spPr>
          <a:xfrm>
            <a:off x="685800" y="1600200"/>
            <a:ext cx="6164654" cy="1371600"/>
          </a:xfrm>
          <a:prstGeom prst="rect">
            <a:avLst/>
          </a:prstGeom>
        </p:spPr>
        <p:txBody>
          <a:bodyPr anchor="b"/>
          <a:lstStyle>
            <a:lvl1pPr>
              <a:defRPr sz="2800"/>
            </a:lvl1pPr>
          </a:lstStyle>
          <a:p>
            <a:pPr/>
            <a:r>
              <a:t>Title Text</a:t>
            </a:r>
          </a:p>
        </p:txBody>
      </p:sp>
      <p:sp>
        <p:nvSpPr>
          <p:cNvPr id="86" name="Picture Placeholder 2"/>
          <p:cNvSpPr/>
          <p:nvPr>
            <p:ph type="pic" sz="quarter" idx="21"/>
          </p:nvPr>
        </p:nvSpPr>
        <p:spPr>
          <a:xfrm>
            <a:off x="7536253" y="914400"/>
            <a:ext cx="3280975" cy="4572000"/>
          </a:xfrm>
          <a:prstGeom prst="rect">
            <a:avLst/>
          </a:prstGeom>
          <a:ln w="50800" cap="sq">
            <a:solidFill>
              <a:srgbClr val="FFFFFF">
                <a:alpha val="50000"/>
              </a:srgbClr>
            </a:solidFill>
            <a:miter lim="800000"/>
          </a:ln>
          <a:effectLst>
            <a:outerShdw sx="100000" sy="100000" kx="0" ky="0" algn="b" rotWithShape="0" blurRad="254000" dist="0" dir="0">
              <a:srgbClr val="000000">
                <a:alpha val="43000"/>
              </a:srgbClr>
            </a:outerShdw>
          </a:effectLst>
        </p:spPr>
        <p:txBody>
          <a:bodyPr lIns="91439" rIns="91439" anchor="t">
            <a:noAutofit/>
          </a:bodyPr>
          <a:lstStyle/>
          <a:p>
            <a:pPr/>
          </a:p>
        </p:txBody>
      </p:sp>
      <p:sp>
        <p:nvSpPr>
          <p:cNvPr id="87" name="Body Level One…"/>
          <p:cNvSpPr txBox="1"/>
          <p:nvPr>
            <p:ph type="body" sz="quarter" idx="1"/>
          </p:nvPr>
        </p:nvSpPr>
        <p:spPr>
          <a:xfrm>
            <a:off x="685800" y="2971800"/>
            <a:ext cx="6164654" cy="1828800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/>
          <p:nvPr>
            <p:ph type="title"/>
          </p:nvPr>
        </p:nvSpPr>
        <p:spPr>
          <a:xfrm>
            <a:off x="685801" y="609600"/>
            <a:ext cx="10131426" cy="1456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10579886" y="5943917"/>
            <a:ext cx="237342" cy="2311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1" r:id="rId16"/>
    <p:sldLayoutId id="2147483662" r:id="rId17"/>
    <p:sldLayoutId id="2147483663" r:id="rId18"/>
    <p:sldLayoutId id="2147483664" r:id="rId19"/>
    <p:sldLayoutId id="2147483665" r:id="rId20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85750" marR="0" indent="-28575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1pPr>
      <a:lvl2pPr marL="778668" marR="0" indent="-321468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2pPr>
      <a:lvl3pPr marL="1281792" marR="0" indent="-367392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3pPr>
      <a:lvl4pPr marL="1628775" marR="0" indent="-257175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4pPr>
      <a:lvl5pPr marL="2085975" marR="0" indent="-257175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5pPr>
      <a:lvl6pPr marL="26289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6pPr>
      <a:lvl7pPr marL="30861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7pPr>
      <a:lvl8pPr marL="35433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8pPr>
      <a:lvl9pPr marL="40005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itle 1"/>
          <p:cNvSpPr txBox="1"/>
          <p:nvPr>
            <p:ph type="ctrTitle"/>
          </p:nvPr>
        </p:nvSpPr>
        <p:spPr>
          <a:xfrm>
            <a:off x="3962398" y="2650732"/>
            <a:ext cx="7197727" cy="1734999"/>
          </a:xfrm>
          <a:prstGeom prst="rect">
            <a:avLst/>
          </a:prstGeom>
        </p:spPr>
        <p:txBody>
          <a:bodyPr/>
          <a:lstStyle>
            <a:lvl1pPr>
              <a:defRPr cap="none"/>
            </a:lvl1pPr>
          </a:lstStyle>
          <a:p>
            <a:pPr/>
            <a:r>
              <a:t>Introduction to Physical Science</a:t>
            </a:r>
          </a:p>
        </p:txBody>
      </p:sp>
      <p:sp>
        <p:nvSpPr>
          <p:cNvPr id="178" name="Subtitle 2"/>
          <p:cNvSpPr txBox="1"/>
          <p:nvPr>
            <p:ph type="subTitle" sz="quarter" idx="1"/>
          </p:nvPr>
        </p:nvSpPr>
        <p:spPr>
          <a:xfrm>
            <a:off x="3626777" y="4385731"/>
            <a:ext cx="7533348" cy="1405468"/>
          </a:xfrm>
          <a:prstGeom prst="rect">
            <a:avLst/>
          </a:prstGeom>
        </p:spPr>
        <p:txBody>
          <a:bodyPr/>
          <a:lstStyle/>
          <a:p>
            <a:pPr>
              <a:defRPr cap="none" sz="2400"/>
            </a:pPr>
            <a:r>
              <a:t>Electric Current and Ohm’s Law</a:t>
            </a:r>
          </a:p>
          <a:p>
            <a:pPr>
              <a:defRPr cap="none" sz="2400"/>
            </a:pPr>
            <a:r>
              <a:t>Presented by Robert Wagner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Electric Current</a:t>
            </a:r>
          </a:p>
        </p:txBody>
      </p:sp>
      <p:sp>
        <p:nvSpPr>
          <p:cNvPr id="181" name="Content Placeholder 2"/>
          <p:cNvSpPr txBox="1"/>
          <p:nvPr>
            <p:ph type="body" sz="half" idx="1"/>
          </p:nvPr>
        </p:nvSpPr>
        <p:spPr>
          <a:xfrm>
            <a:off x="673101" y="2019051"/>
            <a:ext cx="6781311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Defined as the rate at which charge flows</a:t>
            </a:r>
            <a:endParaRPr sz="1600"/>
          </a:p>
          <a:p>
            <a:pPr lvl="1" marL="665018" indent="-207818">
              <a:defRPr sz="2200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m:rPr>
                          <m:sty m:val="p"/>
                        </m:rP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Q</m:t>
                      </m:r>
                    </m:num>
                    <m:den>
                      <m:r>
                        <m:rPr>
                          <m:sty m:val="p"/>
                        </m:rP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den>
                  </m:f>
                </m:oMath>
              </m:oMathPara>
            </a14:m>
          </a:p>
          <a:p>
            <a:pPr lvl="1" marL="665018" indent="-207818">
              <a:defRPr sz="2200"/>
            </a:pPr>
            <a:r>
              <a:t>SI unit: Ampere. 1 A = 1 C/s</a:t>
            </a:r>
          </a:p>
        </p:txBody>
      </p:sp>
      <p:sp>
        <p:nvSpPr>
          <p:cNvPr id="182" name="Image Credit: OpenStax College Physics - Figure 20.2 CC BY 4.0"/>
          <p:cNvSpPr txBox="1"/>
          <p:nvPr/>
        </p:nvSpPr>
        <p:spPr>
          <a:xfrm>
            <a:off x="188082" y="6399529"/>
            <a:ext cx="11815836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20.2 CC BY 4.0</a:t>
            </a:r>
          </a:p>
        </p:txBody>
      </p:sp>
      <p:pic>
        <p:nvPicPr>
          <p:cNvPr id="183" name="Screen Shot 2021-05-06 at 2.43.13 PM.png" descr="Screen Shot 2021-05-06 at 2.43.13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83262" y="2393343"/>
            <a:ext cx="4090643" cy="357709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186" name="Content Placeholder 2"/>
          <p:cNvSpPr txBox="1"/>
          <p:nvPr>
            <p:ph type="body" sz="half" idx="1"/>
          </p:nvPr>
        </p:nvSpPr>
        <p:spPr>
          <a:xfrm>
            <a:off x="685801" y="1866682"/>
            <a:ext cx="5919481" cy="4585619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What is the current involved when a truck battery sets in motion 720. C of charge in 4.00 s while starting an engine? How long does it take 1.00 C of charge to flow through a handheld calculator if a 0.300 mA current is flowing?</a:t>
            </a:r>
          </a:p>
          <a:p>
            <a:pPr lvl="1" marL="742950" indent="-285750">
              <a:defRPr sz="2200"/>
            </a:pPr>
            <a:r>
              <a:t>Draw a sketch (if applicable)</a:t>
            </a:r>
          </a:p>
          <a:p>
            <a:pPr lvl="1" marL="742950" indent="-285750">
              <a:defRPr sz="2200"/>
            </a:pPr>
            <a:r>
              <a:t>Identify known values</a:t>
            </a:r>
          </a:p>
          <a:p>
            <a:pPr lvl="1" marL="742950" indent="-285750">
              <a:defRPr sz="2200"/>
            </a:pPr>
            <a:r>
              <a:t>Identify equation</a:t>
            </a:r>
          </a:p>
          <a:p>
            <a:pPr lvl="1" marL="742950" indent="-285750">
              <a:defRPr sz="2200"/>
            </a:pPr>
            <a:r>
              <a:t>Enter values in the equation and solve</a:t>
            </a:r>
          </a:p>
        </p:txBody>
      </p:sp>
      <p:pic>
        <p:nvPicPr>
          <p:cNvPr id="187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22758" y="1437820"/>
            <a:ext cx="5169752" cy="5101051"/>
          </a:xfrm>
          <a:prstGeom prst="rect">
            <a:avLst/>
          </a:prstGeom>
          <a:ln w="12700">
            <a:miter lim="400000"/>
          </a:ln>
        </p:spPr>
      </p:pic>
      <p:sp>
        <p:nvSpPr>
          <p:cNvPr id="188" name="Text"/>
          <p:cNvSpPr txBox="1"/>
          <p:nvPr/>
        </p:nvSpPr>
        <p:spPr>
          <a:xfrm>
            <a:off x="6792083" y="1484630"/>
            <a:ext cx="5031103" cy="40964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m:rPr>
                      <m:sty m:val="p"/>
                    </m:rP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Δ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Q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720.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m:rPr>
                      <m:sty m:val="p"/>
                    </m:rP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Δ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4.00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m:rPr>
                          <m:sty m:val="p"/>
                        </m:r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Q</m:t>
                      </m:r>
                    </m:num>
                    <m:den>
                      <m:r>
                        <m:rPr>
                          <m:sty m:val="p"/>
                        </m:r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720.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num>
                    <m:den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4.00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180.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</m:oMath>
              </m:oMathPara>
            </a14:m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m:rPr>
                      <m:sty m:val="p"/>
                    </m:rP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Δ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m:rPr>
                          <m:sty m:val="p"/>
                        </m:r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Q</m:t>
                      </m:r>
                    </m:num>
                    <m:den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den>
                  </m:f>
                </m:oMath>
              </m:oMathPara>
            </a14:m>
          </a:p>
          <a:p>
            <a:pPr/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m:rPr>
                      <m:sty m:val="p"/>
                    </m:rP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Δ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1.00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num>
                    <m:den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0.300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sSup>
                        <m:e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-</m:t>
                          </m:r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3.33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sSup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e>
                    <m:sup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p>
                  </m:sSup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Current Flow</a:t>
            </a:r>
          </a:p>
        </p:txBody>
      </p:sp>
      <p:sp>
        <p:nvSpPr>
          <p:cNvPr id="191" name="Content Placeholder 2"/>
          <p:cNvSpPr txBox="1"/>
          <p:nvPr>
            <p:ph type="body" sz="half" idx="1"/>
          </p:nvPr>
        </p:nvSpPr>
        <p:spPr>
          <a:xfrm>
            <a:off x="673101" y="2019051"/>
            <a:ext cx="4903269" cy="4325682"/>
          </a:xfrm>
          <a:prstGeom prst="rect">
            <a:avLst/>
          </a:prstGeom>
        </p:spPr>
        <p:txBody>
          <a:bodyPr/>
          <a:lstStyle/>
          <a:p>
            <a:pPr marL="282892" indent="-282892" defTabSz="452627">
              <a:spcBef>
                <a:spcPts val="900"/>
              </a:spcBef>
              <a:defRPr sz="2376"/>
            </a:pPr>
            <a:r>
              <a:t>Schematic diagram</a:t>
            </a:r>
            <a:endParaRPr sz="1584"/>
          </a:p>
          <a:p>
            <a:pPr lvl="1" marL="658368" indent="-205740" defTabSz="452627">
              <a:spcBef>
                <a:spcPts val="900"/>
              </a:spcBef>
              <a:defRPr sz="2178"/>
            </a:pPr>
            <a:r>
              <a:t>Can represent a wide variety of situations</a:t>
            </a:r>
          </a:p>
          <a:p>
            <a:pPr marL="205740" indent="-205740" defTabSz="452627">
              <a:spcBef>
                <a:spcPts val="900"/>
              </a:spcBef>
              <a:defRPr sz="2376"/>
            </a:pPr>
            <a:r>
              <a:t>Current flow from positive to negative</a:t>
            </a:r>
          </a:p>
          <a:p>
            <a:pPr lvl="1" marL="658368" indent="-205740" defTabSz="452627">
              <a:spcBef>
                <a:spcPts val="900"/>
              </a:spcBef>
              <a:defRPr sz="2178"/>
            </a:pPr>
            <a:r>
              <a:t>Direction in which positive charges would flow</a:t>
            </a:r>
          </a:p>
          <a:p>
            <a:pPr lvl="1" marL="658368" indent="-205740" defTabSz="452627">
              <a:spcBef>
                <a:spcPts val="900"/>
              </a:spcBef>
              <a:defRPr sz="2178"/>
            </a:pPr>
            <a:r>
              <a:t>In most cases, it is the electrons that flow</a:t>
            </a:r>
          </a:p>
          <a:p>
            <a:pPr lvl="1" marL="658368" indent="-205740" defTabSz="452627">
              <a:spcBef>
                <a:spcPts val="900"/>
              </a:spcBef>
              <a:defRPr sz="2178"/>
            </a:pPr>
            <a:r>
              <a:t>The convention comes from the historical definition</a:t>
            </a:r>
          </a:p>
        </p:txBody>
      </p:sp>
      <p:sp>
        <p:nvSpPr>
          <p:cNvPr id="192" name="Image Credit: OpenStax College Physics - Figure 20.3 CC BY 4.0"/>
          <p:cNvSpPr txBox="1"/>
          <p:nvPr/>
        </p:nvSpPr>
        <p:spPr>
          <a:xfrm>
            <a:off x="188082" y="6399529"/>
            <a:ext cx="11815836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20.3 CC BY 4.0</a:t>
            </a:r>
          </a:p>
        </p:txBody>
      </p:sp>
      <p:pic>
        <p:nvPicPr>
          <p:cNvPr id="193" name="Screen Shot 2021-05-06 at 2.51.44 PM.png" descr="Screen Shot 2021-05-06 at 2.51.4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39585" y="1932224"/>
            <a:ext cx="3137696" cy="449933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Drift Velocity</a:t>
            </a:r>
          </a:p>
        </p:txBody>
      </p:sp>
      <p:sp>
        <p:nvSpPr>
          <p:cNvPr id="196" name="Content Placeholder 2"/>
          <p:cNvSpPr txBox="1"/>
          <p:nvPr>
            <p:ph type="body" sz="half" idx="1"/>
          </p:nvPr>
        </p:nvSpPr>
        <p:spPr>
          <a:xfrm>
            <a:off x="673101" y="2019051"/>
            <a:ext cx="6532475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Electrons follow paths that appear random</a:t>
            </a:r>
            <a:endParaRPr sz="1600"/>
          </a:p>
          <a:p>
            <a:pPr lvl="1" marL="665018" indent="-207818">
              <a:defRPr sz="2200"/>
            </a:pPr>
            <a:r>
              <a:t>In the presence of an electric field, the electrons will drift slowly</a:t>
            </a:r>
          </a:p>
          <a:p>
            <a:pPr lvl="1" marL="665018" indent="-207818">
              <a:defRPr sz="2200"/>
            </a:pPr>
            <a:r>
              <a:t>Drift velocity: v</a:t>
            </a:r>
            <a:r>
              <a:rPr baseline="-24181"/>
              <a:t>d</a:t>
            </a:r>
          </a:p>
          <a:p>
            <a:pPr marL="207818" indent="-207818">
              <a:defRPr sz="2400"/>
            </a:pPr>
            <a:r>
              <a:t>Drift velocity is very small</a:t>
            </a:r>
          </a:p>
          <a:p>
            <a:pPr lvl="1" marL="665018" indent="-207818">
              <a:defRPr sz="2200"/>
            </a:pPr>
            <a:r>
              <a:t>Order of 10</a:t>
            </a:r>
            <a:r>
              <a:rPr baseline="50181"/>
              <a:t>-4</a:t>
            </a:r>
            <a:r>
              <a:t> m/s</a:t>
            </a:r>
          </a:p>
          <a:p>
            <a:pPr lvl="1" marL="665018" indent="-207818">
              <a:defRPr sz="2200"/>
            </a:pPr>
            <a:r>
              <a:t>Take 3 hours to travel one meter</a:t>
            </a:r>
          </a:p>
        </p:txBody>
      </p:sp>
      <p:sp>
        <p:nvSpPr>
          <p:cNvPr id="197" name="Image Credit: OpenStax College Physics - Figure 20.7 CC BY 4.0"/>
          <p:cNvSpPr txBox="1"/>
          <p:nvPr/>
        </p:nvSpPr>
        <p:spPr>
          <a:xfrm>
            <a:off x="188082" y="6399529"/>
            <a:ext cx="11815836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20.7 CC BY 4.0</a:t>
            </a:r>
          </a:p>
        </p:txBody>
      </p:sp>
      <p:pic>
        <p:nvPicPr>
          <p:cNvPr id="198" name="Screen Shot 2021-05-06 at 3.01.07 PM.png" descr="Screen Shot 2021-05-06 at 3.01.07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78569" y="2324074"/>
            <a:ext cx="4259846" cy="371563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Ohm’s Law</a:t>
            </a:r>
          </a:p>
        </p:txBody>
      </p:sp>
      <p:sp>
        <p:nvSpPr>
          <p:cNvPr id="201" name="Content Placeholder 2"/>
          <p:cNvSpPr txBox="1"/>
          <p:nvPr>
            <p:ph type="body" sz="half" idx="1"/>
          </p:nvPr>
        </p:nvSpPr>
        <p:spPr>
          <a:xfrm>
            <a:off x="673101" y="2019051"/>
            <a:ext cx="5823071" cy="4325682"/>
          </a:xfrm>
          <a:prstGeom prst="rect">
            <a:avLst/>
          </a:prstGeom>
        </p:spPr>
        <p:txBody>
          <a:bodyPr/>
          <a:lstStyle/>
          <a:p>
            <a:pPr marL="280035" indent="-280035" defTabSz="448055">
              <a:spcBef>
                <a:spcPts val="900"/>
              </a:spcBef>
              <a:defRPr sz="2352"/>
            </a:pPr>
            <a:r>
              <a:t>The current in a metal is directly proportional to the voltage applied</a:t>
            </a:r>
            <a:endParaRPr sz="1568"/>
          </a:p>
          <a:p>
            <a:pPr lvl="1" marL="728091" indent="-280035" defTabSz="448055">
              <a:spcBef>
                <a:spcPts val="900"/>
              </a:spcBef>
              <a:defRPr sz="2156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5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5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∝</m:t>
                  </m:r>
                  <m:r>
                    <a:rPr xmlns:a="http://schemas.openxmlformats.org/drawingml/2006/main" sz="25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V</m:t>
                  </m:r>
                </m:oMath>
              </m:oMathPara>
            </a14:m>
          </a:p>
          <a:p>
            <a:pPr marL="203661" indent="-203661" defTabSz="448055">
              <a:spcBef>
                <a:spcPts val="900"/>
              </a:spcBef>
              <a:defRPr sz="2352"/>
            </a:pPr>
            <a:r>
              <a:t>The current is inversely proportional to the resistance</a:t>
            </a:r>
          </a:p>
          <a:p>
            <a:pPr lvl="1" marL="651717" indent="-203661" defTabSz="448055">
              <a:spcBef>
                <a:spcPts val="900"/>
              </a:spcBef>
              <a:defRPr sz="2156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6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6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∝</m:t>
                  </m:r>
                  <m:f>
                    <m:fPr>
                      <m:ctrlPr>
                        <a:rPr xmlns:a="http://schemas.openxmlformats.org/drawingml/2006/main" sz="26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6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26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den>
                  </m:f>
                </m:oMath>
              </m:oMathPara>
            </a14:m>
          </a:p>
          <a:p>
            <a:pPr marL="186690" indent="-186690" defTabSz="448055">
              <a:spcBef>
                <a:spcPts val="900"/>
              </a:spcBef>
              <a:defRPr sz="2352"/>
            </a:pPr>
            <a:r>
              <a:t>Ohm’s Law</a:t>
            </a:r>
          </a:p>
          <a:p>
            <a:pPr lvl="1" marL="634745" indent="-186690" defTabSz="448055">
              <a:spcBef>
                <a:spcPts val="900"/>
              </a:spcBef>
              <a:defRPr sz="2352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8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8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8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8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num>
                    <m:den>
                      <m:r>
                        <a:rPr xmlns:a="http://schemas.openxmlformats.org/drawingml/2006/main" sz="28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den>
                  </m:f>
                </m:oMath>
              </m:oMathPara>
            </a14:m>
            <a:endParaRPr sz="2400"/>
          </a:p>
        </p:txBody>
      </p:sp>
      <p:sp>
        <p:nvSpPr>
          <p:cNvPr id="202" name="Image Credit: OpenStax College Physics - Figure 20.8 CC BY 4.0"/>
          <p:cNvSpPr txBox="1"/>
          <p:nvPr/>
        </p:nvSpPr>
        <p:spPr>
          <a:xfrm>
            <a:off x="188082" y="6399529"/>
            <a:ext cx="11815836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20.8 CC BY 4.0</a:t>
            </a:r>
          </a:p>
        </p:txBody>
      </p:sp>
      <p:pic>
        <p:nvPicPr>
          <p:cNvPr id="203" name="Screen Shot 2021-05-06 at 3.02.20 PM.png" descr="Screen Shot 2021-05-06 at 3.02.20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439436" y="2682811"/>
            <a:ext cx="4249051" cy="299816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itle 1"/>
          <p:cNvSpPr txBox="1"/>
          <p:nvPr>
            <p:ph type="title"/>
          </p:nvPr>
        </p:nvSpPr>
        <p:spPr>
          <a:xfrm>
            <a:off x="914400" y="495287"/>
            <a:ext cx="10131426" cy="1456268"/>
          </a:xfrm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Resistance</a:t>
            </a:r>
          </a:p>
        </p:txBody>
      </p:sp>
      <p:sp>
        <p:nvSpPr>
          <p:cNvPr id="206" name="Content Placeholder 2"/>
          <p:cNvSpPr txBox="1"/>
          <p:nvPr>
            <p:ph type="body" sz="half" idx="1"/>
          </p:nvPr>
        </p:nvSpPr>
        <p:spPr>
          <a:xfrm>
            <a:off x="673101" y="2019051"/>
            <a:ext cx="6145139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Resistance is measured in Ohms</a:t>
            </a:r>
          </a:p>
          <a:p>
            <a:pPr>
              <a:defRPr sz="2400"/>
            </a:pPr>
            <a:r>
              <a:t>1 Ohm (Ω)= 1 Volt/1 Ampere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Bands on the resistor are color coded to tell the amount of the resistance</a:t>
            </a:r>
          </a:p>
        </p:txBody>
      </p:sp>
      <p:sp>
        <p:nvSpPr>
          <p:cNvPr id="207" name="Image Credit: Evan-Amos, Public domain, via Wikimedia Commons"/>
          <p:cNvSpPr txBox="1"/>
          <p:nvPr/>
        </p:nvSpPr>
        <p:spPr>
          <a:xfrm>
            <a:off x="99182" y="6412229"/>
            <a:ext cx="11424911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Evan-Amos, Public domain, via Wikimedia Commons</a:t>
            </a:r>
          </a:p>
        </p:txBody>
      </p:sp>
      <p:pic>
        <p:nvPicPr>
          <p:cNvPr id="208" name="Electronic-Axial-Lead-Resistors-Array.jpg" descr="Electronic-Axial-Lead-Resistors-Array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63257" y="2494200"/>
            <a:ext cx="4821976" cy="337538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211" name="Content Placeholder 2"/>
          <p:cNvSpPr txBox="1"/>
          <p:nvPr>
            <p:ph type="body" sz="half" idx="1"/>
          </p:nvPr>
        </p:nvSpPr>
        <p:spPr>
          <a:xfrm>
            <a:off x="685801" y="1866682"/>
            <a:ext cx="5919481" cy="4585619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What is the resistance of an automobile headlight through which 2.50 A flows when 12.0 V is applied to it.</a:t>
            </a:r>
          </a:p>
          <a:p>
            <a:pPr lvl="1" marL="742950" indent="-285750">
              <a:defRPr sz="2200"/>
            </a:pPr>
            <a:r>
              <a:t>Draw a sketch (if applicable)</a:t>
            </a:r>
          </a:p>
          <a:p>
            <a:pPr lvl="1" marL="742950" indent="-285750">
              <a:defRPr sz="2200"/>
            </a:pPr>
            <a:r>
              <a:t>Identify known values</a:t>
            </a:r>
          </a:p>
          <a:p>
            <a:pPr lvl="1" marL="742950" indent="-285750">
              <a:defRPr sz="2200"/>
            </a:pPr>
            <a:r>
              <a:t>Identify equation</a:t>
            </a:r>
          </a:p>
          <a:p>
            <a:pPr lvl="1" marL="742950" indent="-285750">
              <a:defRPr sz="2200"/>
            </a:pPr>
            <a:r>
              <a:t>Enter values in the equation and solve</a:t>
            </a:r>
          </a:p>
        </p:txBody>
      </p:sp>
      <p:pic>
        <p:nvPicPr>
          <p:cNvPr id="212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22758" y="1437820"/>
            <a:ext cx="5169752" cy="5101051"/>
          </a:xfrm>
          <a:prstGeom prst="rect">
            <a:avLst/>
          </a:prstGeom>
          <a:ln w="12700">
            <a:miter lim="400000"/>
          </a:ln>
        </p:spPr>
      </p:pic>
      <p:sp>
        <p:nvSpPr>
          <p:cNvPr id="213" name="Text"/>
          <p:cNvSpPr txBox="1"/>
          <p:nvPr/>
        </p:nvSpPr>
        <p:spPr>
          <a:xfrm>
            <a:off x="6779383" y="1484630"/>
            <a:ext cx="5056503" cy="2745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2.50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V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12.0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V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num>
                    <m:den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num>
                    <m:den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den>
                  </m:f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12.0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num>
                    <m:den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2.50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den>
                  </m:f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4.80</m:t>
                  </m:r>
                  <m:r>
                    <m:rPr>
                      <m:sty m:val="p"/>
                    </m:rP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Ω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Summary</a:t>
            </a:r>
          </a:p>
        </p:txBody>
      </p:sp>
      <p:sp>
        <p:nvSpPr>
          <p:cNvPr id="216" name="Content Placeholder 2"/>
          <p:cNvSpPr txBox="1"/>
          <p:nvPr>
            <p:ph type="body" idx="1"/>
          </p:nvPr>
        </p:nvSpPr>
        <p:spPr>
          <a:xfrm>
            <a:off x="1030287" y="2040466"/>
            <a:ext cx="10131426" cy="3649134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Electric current is defined as the rate at which charge flows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The electrons move slowly through a wire at the drift velocity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Ohm’s law relates the current, voltage and resistance in a circuit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Celestial">
  <a:themeElements>
    <a:clrScheme name="Celestia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0000FF"/>
      </a:hlink>
      <a:folHlink>
        <a:srgbClr val="FF00FF"/>
      </a:folHlink>
    </a:clrScheme>
    <a:fontScheme name="Celestia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elestial">
  <a:themeElements>
    <a:clrScheme name="Celestia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0000FF"/>
      </a:hlink>
      <a:folHlink>
        <a:srgbClr val="FF00FF"/>
      </a:folHlink>
    </a:clrScheme>
    <a:fontScheme name="Celestia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