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Kirchoff’s Rules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Kirchoff’s Rules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Some circuits cannot be reduced as in the previous lesson</a:t>
            </a:r>
          </a:p>
          <a:p>
            <a:pPr>
              <a:defRPr sz="2400"/>
            </a:pPr>
            <a:r>
              <a:t>Kirchoff’s rules apply to any circuit - simple or complex</a:t>
            </a:r>
            <a:endParaRPr sz="1600"/>
          </a:p>
          <a:p>
            <a:pPr lvl="1" marL="665018" indent="-207818">
              <a:defRPr sz="2200"/>
            </a:pPr>
            <a:r>
              <a:t>Related to laws of conservation of charge and conservation of energy</a:t>
            </a:r>
          </a:p>
        </p:txBody>
      </p:sp>
      <p:sp>
        <p:nvSpPr>
          <p:cNvPr id="182" name="Image Credit: OpenStax College Physics - Figure 21.21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21.21 CC BY 4.0</a:t>
            </a:r>
          </a:p>
        </p:txBody>
      </p:sp>
      <p:pic>
        <p:nvPicPr>
          <p:cNvPr id="183" name="Screen Shot 2021-05-10 at 3.57.20 PM.png" descr="Screen Shot 2021-05-10 at 3.57.2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17129" y="2478051"/>
            <a:ext cx="2506099" cy="34076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First Rule: The Junction Rule</a:t>
            </a:r>
          </a:p>
        </p:txBody>
      </p:sp>
      <p:sp>
        <p:nvSpPr>
          <p:cNvPr id="186" name="Image Credit: OpenStax College Physics - Figure 21.22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21.22 CC BY 4.0</a:t>
            </a:r>
          </a:p>
        </p:txBody>
      </p:sp>
      <p:sp>
        <p:nvSpPr>
          <p:cNvPr id="187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sum of all currents entering a junction must equal the sum of all currents leaving the junction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Related to conservation of charge</a:t>
            </a:r>
          </a:p>
          <a:p>
            <a:pPr lvl="1" marL="742950" indent="-285750">
              <a:defRPr sz="2400"/>
            </a:pPr>
            <a:r>
              <a:t> Charge entering the junction must equal charge leaving the junction</a:t>
            </a:r>
          </a:p>
        </p:txBody>
      </p:sp>
      <p:pic>
        <p:nvPicPr>
          <p:cNvPr id="188" name="Screen Shot 2021-05-10 at 4.01.01 PM.png" descr="Screen Shot 2021-05-10 at 4.01.0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48504" y="2533346"/>
            <a:ext cx="3082398" cy="32970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Second Rule: The Loop Rule</a:t>
            </a:r>
          </a:p>
        </p:txBody>
      </p:sp>
      <p:sp>
        <p:nvSpPr>
          <p:cNvPr id="191" name="Image Credit: OpenStax College Physics - Figure 21.23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21.23 CC BY 4.0</a:t>
            </a:r>
          </a:p>
        </p:txBody>
      </p:sp>
      <p:sp>
        <p:nvSpPr>
          <p:cNvPr id="192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algebraic sum of changes in potential around any closed circuit path (loop) must be zero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Related to conservation of energy</a:t>
            </a:r>
          </a:p>
          <a:p>
            <a:pPr lvl="1" marL="742950" indent="-285750">
              <a:defRPr sz="2400"/>
            </a:pPr>
            <a:r>
              <a:t>Potential difference represents changes in energy - there are no other ways to transfer energy in or out of the circuit</a:t>
            </a:r>
          </a:p>
        </p:txBody>
      </p:sp>
      <p:pic>
        <p:nvPicPr>
          <p:cNvPr id="193" name="Screen Shot 2021-05-10 at 4.05.03 PM.png" descr="Screen Shot 2021-05-10 at 4.05.0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07393" y="2397542"/>
            <a:ext cx="2921001" cy="3568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Applying Kirchoff’s Rules</a:t>
            </a:r>
          </a:p>
        </p:txBody>
      </p:sp>
      <p:sp>
        <p:nvSpPr>
          <p:cNvPr id="196" name="Content Placeholder 2"/>
          <p:cNvSpPr txBox="1"/>
          <p:nvPr>
            <p:ph type="body" sz="half" idx="1"/>
          </p:nvPr>
        </p:nvSpPr>
        <p:spPr>
          <a:xfrm>
            <a:off x="673101" y="2019051"/>
            <a:ext cx="5728425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Label the direction in which the current is flowing in each branch of the circuit</a:t>
            </a:r>
          </a:p>
          <a:p>
            <a:pPr lvl="1" marL="742950" indent="-285750">
              <a:defRPr sz="2400"/>
            </a:pPr>
            <a:r>
              <a:t>If you choose the wrong direction, it will only change the sign</a:t>
            </a:r>
          </a:p>
          <a:p>
            <a:pPr marL="207818" indent="-207818">
              <a:defRPr sz="2400"/>
            </a:pPr>
            <a:r>
              <a:t>Identify a closed loop and decide which way to go - clockwise or counterclockwise</a:t>
            </a:r>
          </a:p>
        </p:txBody>
      </p:sp>
      <p:sp>
        <p:nvSpPr>
          <p:cNvPr id="197" name="Image Credit: OpenStax College Physics - Figure 21.24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21.24 CC BY 4.0</a:t>
            </a:r>
          </a:p>
        </p:txBody>
      </p:sp>
      <p:pic>
        <p:nvPicPr>
          <p:cNvPr id="198" name="Screen Shot 2021-05-10 at 4.08.22 PM.png" descr="Screen Shot 2021-05-10 at 4.08.2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0096" y="2845147"/>
            <a:ext cx="4478784" cy="26734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01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Kirchoff’s rules allow is to solve more complex circuits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They are related to the conservations of charge and conservation of energy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Selecting the direction of current flow and direction around the loop do not matter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