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626777" y="43857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Electromagnetic Waves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Maxwell’s Equations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673101" y="2019051"/>
            <a:ext cx="10461752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Maxwell’s Equations - showed that electric and magnetic forces are really just different manifestations of the same thing</a:t>
            </a:r>
          </a:p>
          <a:p>
            <a:pPr>
              <a:defRPr sz="2400"/>
            </a:pPr>
            <a:r>
              <a:t>Changing magnetic fields will produce electric fields and changing electric fields will produce magnetic fields </a:t>
            </a:r>
            <a:endParaRPr sz="1600"/>
          </a:p>
          <a:p>
            <a:pPr lvl="1" marL="665018" indent="-207818">
              <a:defRPr sz="2200"/>
            </a:pPr>
            <a:r>
              <a:t>Predicted waves - electromagnetic waves would move at the speed of light</a:t>
            </a:r>
          </a:p>
          <a:p>
            <a:pPr lvl="1" marL="665018" indent="-207818">
              <a:defRPr sz="2200"/>
            </a:pPr>
            <a:r>
              <a:t>Light is an example of an electromagnetic wave</a:t>
            </a:r>
          </a:p>
          <a:p>
            <a:pPr lvl="1" marL="665018" indent="-207818">
              <a:defRPr sz="2200"/>
            </a:pPr>
            <a:r>
              <a:t>Other types now known - radio waves, ultraviolet,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Maxwell’s Equations</a:t>
            </a:r>
          </a:p>
        </p:txBody>
      </p:sp>
      <p:sp>
        <p:nvSpPr>
          <p:cNvPr id="184" name="Content Placeholder 2"/>
          <p:cNvSpPr txBox="1"/>
          <p:nvPr>
            <p:ph type="body" idx="1"/>
          </p:nvPr>
        </p:nvSpPr>
        <p:spPr>
          <a:xfrm>
            <a:off x="673101" y="2019051"/>
            <a:ext cx="10461752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Maxwell’s Equations:</a:t>
            </a:r>
          </a:p>
          <a:p>
            <a:pPr>
              <a:defRPr sz="2400"/>
            </a:pPr>
            <a:r>
              <a:t>Electric field lines originate on positive charges and end on negative charges</a:t>
            </a:r>
            <a:endParaRPr sz="1600"/>
          </a:p>
          <a:p>
            <a:pPr>
              <a:defRPr sz="2400"/>
            </a:pPr>
            <a:r>
              <a:t>Magnetic field lines are continuous - no beginning or end. Magnetic monopoles are not known to exist</a:t>
            </a:r>
          </a:p>
          <a:p>
            <a:pPr>
              <a:defRPr sz="2400"/>
            </a:pPr>
            <a:r>
              <a:t>A changing magnetic field will produce an electric field</a:t>
            </a:r>
          </a:p>
          <a:p>
            <a:pPr>
              <a:defRPr sz="2400"/>
            </a:pPr>
            <a:r>
              <a:t>Magnetic fields are generated by moving charges or changing electric fields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Production of Electromagnetic Waves</a:t>
            </a:r>
          </a:p>
        </p:txBody>
      </p:sp>
      <p:sp>
        <p:nvSpPr>
          <p:cNvPr id="187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Consider current in a long straight wire</a:t>
            </a:r>
          </a:p>
          <a:p>
            <a:pPr>
              <a:defRPr sz="2400"/>
            </a:pPr>
            <a:r>
              <a:t>AC - alternative current</a:t>
            </a:r>
            <a:endParaRPr sz="1600"/>
          </a:p>
          <a:p>
            <a:pPr lvl="1" marL="665018" indent="-207818">
              <a:defRPr sz="2200"/>
            </a:pPr>
            <a:r>
              <a:t>Electric field (E) produced by charge in the wire</a:t>
            </a:r>
          </a:p>
          <a:p>
            <a:pPr lvl="1" marL="665018" indent="-207818">
              <a:defRPr sz="2200"/>
            </a:pPr>
            <a:r>
              <a:t>Field changes as current changes and propagates outward</a:t>
            </a:r>
          </a:p>
          <a:p>
            <a:pPr lvl="1" marL="665018" indent="-207818">
              <a:defRPr sz="2200"/>
            </a:pPr>
            <a:r>
              <a:t>Corresponding magnetic field (B) propagates outward as well</a:t>
            </a:r>
          </a:p>
        </p:txBody>
      </p:sp>
      <p:sp>
        <p:nvSpPr>
          <p:cNvPr id="188" name="Image Credit: OpenStax College Physics - Figure 24.5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24.5 CC BY 4.0</a:t>
            </a:r>
          </a:p>
        </p:txBody>
      </p:sp>
      <p:pic>
        <p:nvPicPr>
          <p:cNvPr id="189" name="Screen Shot 2021-05-11 at 1.44.27 PM.png" descr="Screen Shot 2021-05-11 at 1.44.2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64632" y="2149892"/>
            <a:ext cx="4114801" cy="4064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Production of Electromagnetic Waves</a:t>
            </a:r>
          </a:p>
        </p:txBody>
      </p:sp>
      <p:sp>
        <p:nvSpPr>
          <p:cNvPr id="192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Consider current in a long straight wire</a:t>
            </a:r>
          </a:p>
          <a:p>
            <a:pPr>
              <a:defRPr sz="2400"/>
            </a:pPr>
            <a:r>
              <a:t>AC - alternative current</a:t>
            </a:r>
            <a:endParaRPr sz="1600"/>
          </a:p>
          <a:p>
            <a:pPr lvl="1" marL="665018" indent="-207818">
              <a:defRPr sz="2200"/>
            </a:pPr>
            <a:r>
              <a:t>Electric field (E) produced by charge in the wire</a:t>
            </a:r>
          </a:p>
          <a:p>
            <a:pPr lvl="1" marL="665018" indent="-207818">
              <a:defRPr sz="2200"/>
            </a:pPr>
            <a:r>
              <a:t>Field changes as current changes and propagates outward</a:t>
            </a:r>
          </a:p>
          <a:p>
            <a:pPr lvl="1" marL="665018" indent="-207818">
              <a:defRPr sz="2200"/>
            </a:pPr>
            <a:r>
              <a:t>Corresponding magnetic field (B) propagates outward as well</a:t>
            </a:r>
          </a:p>
        </p:txBody>
      </p:sp>
      <p:sp>
        <p:nvSpPr>
          <p:cNvPr id="193" name="Image Credit: OpenStax College Physics - Figure 24.6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24.6 CC BY 4.0</a:t>
            </a:r>
          </a:p>
        </p:txBody>
      </p:sp>
      <p:pic>
        <p:nvPicPr>
          <p:cNvPr id="194" name="Screen Shot 2021-05-11 at 1.48.57 PM.png" descr="Screen Shot 2021-05-11 at 1.48.5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95477" y="3326670"/>
            <a:ext cx="4724748" cy="17104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Electromagnetic Waves</a:t>
            </a:r>
          </a:p>
        </p:txBody>
      </p:sp>
      <p:sp>
        <p:nvSpPr>
          <p:cNvPr id="197" name="Content Placeholder 2"/>
          <p:cNvSpPr txBox="1"/>
          <p:nvPr>
            <p:ph type="body" sz="half" idx="1"/>
          </p:nvPr>
        </p:nvSpPr>
        <p:spPr>
          <a:xfrm>
            <a:off x="673101" y="2019051"/>
            <a:ext cx="678131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Electric and magnetic fields propagate outward - perpendicular to each other - transverse wave</a:t>
            </a:r>
          </a:p>
          <a:p>
            <a:pPr>
              <a:defRPr sz="2400"/>
            </a:pPr>
            <a:r>
              <a:t>Waves will propagate out in all directions</a:t>
            </a:r>
          </a:p>
          <a:p>
            <a:pPr marL="207818" indent="-207818">
              <a:defRPr sz="2400"/>
            </a:pPr>
            <a:r>
              <a:t>Any accelerating charge will produce electromagnetic radiation</a:t>
            </a:r>
          </a:p>
          <a:p>
            <a:pPr marL="207818" indent="-207818">
              <a:defRPr sz="2400"/>
            </a:pPr>
            <a:r>
              <a:t>Examples - Antennae produce and detect standing waves from radio/TV broadcasts</a:t>
            </a:r>
          </a:p>
        </p:txBody>
      </p:sp>
      <p:sp>
        <p:nvSpPr>
          <p:cNvPr id="198" name="Image Credit: OpenStax College Physics - Figure 24.7 CC BY 4.0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College Physics - Figure 24.7 CC BY 4.0</a:t>
            </a:r>
          </a:p>
        </p:txBody>
      </p:sp>
      <p:pic>
        <p:nvPicPr>
          <p:cNvPr id="199" name="Screen Shot 2021-05-11 at 1.51.17 PM.png" descr="Screen Shot 2021-05-11 at 1.51.1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9434" y="2683142"/>
            <a:ext cx="4151537" cy="299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02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Maxwell’s equations - show that the magnetic and electric forces are different manifestations of the same thing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Electromagnetic waves are produced as charges move such as current in a wire 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Electromagnetic waves are produced by any accelerating charges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