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2CDE9"/>
          </a:solidFill>
        </a:fill>
      </a:tcStyle>
    </a:wholeTbl>
    <a:band2H>
      <a:tcTxStyle b="def" i="def"/>
      <a:tcStyle>
        <a:tcBdr/>
        <a:fill>
          <a:solidFill>
            <a:srgbClr val="F1E8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EE4DD"/>
          </a:solidFill>
        </a:fill>
      </a:tcStyle>
    </a:wholeTbl>
    <a:band2H>
      <a:tcTxStyle b="def" i="def"/>
      <a:tcStyle>
        <a:tcBdr/>
        <a:fill>
          <a:solidFill>
            <a:srgbClr val="E8F2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4CFCE"/>
          </a:solidFill>
        </a:fill>
      </a:tcStyle>
    </a:wholeTbl>
    <a:band2H>
      <a:tcTxStyle b="def" i="def"/>
      <a:tcStyle>
        <a:tcBdr/>
        <a:fill>
          <a:solidFill>
            <a:srgbClr val="FAE9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5" name="Shape 17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88825" cy="6856215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tle Text"/>
          <p:cNvSpPr txBox="1"/>
          <p:nvPr>
            <p:ph type="title"/>
          </p:nvPr>
        </p:nvSpPr>
        <p:spPr>
          <a:xfrm>
            <a:off x="3962398" y="1964266"/>
            <a:ext cx="7197727" cy="2421465"/>
          </a:xfrm>
          <a:prstGeom prst="rect">
            <a:avLst/>
          </a:prstGeom>
        </p:spPr>
        <p:txBody>
          <a:bodyPr anchor="b"/>
          <a:lstStyle>
            <a:lvl1pPr algn="r">
              <a:defRPr sz="4800"/>
            </a:lvl1pPr>
          </a:lstStyle>
          <a:p>
            <a:pPr/>
            <a:r>
              <a:t>Title Text</a:t>
            </a:r>
          </a:p>
        </p:txBody>
      </p:sp>
      <p:sp>
        <p:nvSpPr>
          <p:cNvPr id="14" name="Body Level One…"/>
          <p:cNvSpPr txBox="1"/>
          <p:nvPr>
            <p:ph type="body" sz="quarter" idx="1"/>
          </p:nvPr>
        </p:nvSpPr>
        <p:spPr>
          <a:xfrm>
            <a:off x="3962398" y="4385731"/>
            <a:ext cx="7197727" cy="1405468"/>
          </a:xfrm>
          <a:prstGeom prst="rect">
            <a:avLst/>
          </a:prstGeom>
        </p:spPr>
        <p:txBody>
          <a:bodyPr anchor="t"/>
          <a:lstStyle>
            <a:lvl1pPr marL="0" indent="0" algn="r">
              <a:buClrTx/>
              <a:buSzTx/>
              <a:buFontTx/>
              <a:buNone/>
              <a:defRPr cap="all"/>
            </a:lvl1pPr>
            <a:lvl2pPr marL="0" indent="457200" algn="r">
              <a:buClrTx/>
              <a:buSzTx/>
              <a:buFontTx/>
              <a:buNone/>
              <a:defRPr cap="all"/>
            </a:lvl2pPr>
            <a:lvl3pPr marL="0" indent="914400" algn="r">
              <a:buClrTx/>
              <a:buSzTx/>
              <a:buFontTx/>
              <a:buNone/>
              <a:defRPr cap="all"/>
            </a:lvl3pPr>
            <a:lvl4pPr marL="0" indent="1371600" algn="r">
              <a:buClrTx/>
              <a:buSzTx/>
              <a:buFontTx/>
              <a:buNone/>
              <a:defRPr cap="all"/>
            </a:lvl4pPr>
            <a:lvl5pPr marL="0" indent="1828800" algn="r">
              <a:buClrTx/>
              <a:buSzTx/>
              <a:buFontTx/>
              <a:buNone/>
              <a:defRPr cap="all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/>
          <p:nvPr>
            <p:ph type="sldNum" sz="quarter" idx="2"/>
          </p:nvPr>
        </p:nvSpPr>
        <p:spPr>
          <a:xfrm>
            <a:off x="10922783" y="5943917"/>
            <a:ext cx="237343" cy="2311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Text"/>
          <p:cNvSpPr txBox="1"/>
          <p:nvPr>
            <p:ph type="title"/>
          </p:nvPr>
        </p:nvSpPr>
        <p:spPr>
          <a:xfrm>
            <a:off x="685800" y="4732864"/>
            <a:ext cx="10131428" cy="566739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96" name="Picture Placeholder 2"/>
          <p:cNvSpPr/>
          <p:nvPr>
            <p:ph type="pic" sz="half" idx="21"/>
          </p:nvPr>
        </p:nvSpPr>
        <p:spPr>
          <a:xfrm>
            <a:off x="1371599" y="932112"/>
            <a:ext cx="8759829" cy="3164976"/>
          </a:xfrm>
          <a:prstGeom prst="rect">
            <a:avLst/>
          </a:prstGeom>
          <a:ln w="50800" cap="sq">
            <a:solidFill>
              <a:srgbClr val="FFFFFF">
                <a:alpha val="50000"/>
              </a:srgbClr>
            </a:solidFill>
            <a:miter lim="800000"/>
          </a:ln>
          <a:effectLst>
            <a:outerShdw sx="100000" sy="100000" kx="0" ky="0" algn="b" rotWithShape="0" blurRad="254000" dist="0" dir="0">
              <a:srgbClr val="000000">
                <a:alpha val="43000"/>
              </a:srgbClr>
            </a:outerShdw>
          </a:effectLst>
        </p:spPr>
        <p:txBody>
          <a:bodyPr lIns="91439" rIns="91439" anchor="t">
            <a:noAutofit/>
          </a:bodyPr>
          <a:lstStyle/>
          <a:p>
            <a:pPr/>
          </a:p>
        </p:txBody>
      </p:sp>
      <p:sp>
        <p:nvSpPr>
          <p:cNvPr id="97" name="Body Level One…"/>
          <p:cNvSpPr txBox="1"/>
          <p:nvPr>
            <p:ph type="body" sz="quarter" idx="1"/>
          </p:nvPr>
        </p:nvSpPr>
        <p:spPr>
          <a:xfrm>
            <a:off x="685800" y="5299602"/>
            <a:ext cx="10131428" cy="493713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  <a:defRPr sz="1400"/>
            </a:lvl1pPr>
            <a:lvl2pPr marL="0" indent="457200">
              <a:buClrTx/>
              <a:buSzTx/>
              <a:buFontTx/>
              <a:buNone/>
              <a:defRPr sz="1400"/>
            </a:lvl2pPr>
            <a:lvl3pPr marL="0" indent="914400">
              <a:buClrTx/>
              <a:buSzTx/>
              <a:buFontTx/>
              <a:buNone/>
              <a:defRPr sz="1400"/>
            </a:lvl3pPr>
            <a:lvl4pPr marL="0" indent="1371600">
              <a:buClrTx/>
              <a:buSzTx/>
              <a:buFontTx/>
              <a:buNone/>
              <a:defRPr sz="1400"/>
            </a:lvl4pPr>
            <a:lvl5pPr marL="0" indent="1828800">
              <a:buClrTx/>
              <a:buSzTx/>
              <a:buFont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itle Text"/>
          <p:cNvSpPr txBox="1"/>
          <p:nvPr>
            <p:ph type="title"/>
          </p:nvPr>
        </p:nvSpPr>
        <p:spPr>
          <a:xfrm>
            <a:off x="685801" y="609601"/>
            <a:ext cx="10131428" cy="3124200"/>
          </a:xfrm>
          <a:prstGeom prst="rect">
            <a:avLst/>
          </a:prstGeom>
        </p:spPr>
        <p:txBody>
          <a:bodyPr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06" name="Body Level One…"/>
          <p:cNvSpPr txBox="1"/>
          <p:nvPr>
            <p:ph type="body" sz="quarter" idx="1"/>
          </p:nvPr>
        </p:nvSpPr>
        <p:spPr>
          <a:xfrm>
            <a:off x="685800" y="4343400"/>
            <a:ext cx="10131429" cy="14478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2000"/>
            </a:lvl1pPr>
            <a:lvl2pPr marL="0" indent="457200">
              <a:buClrTx/>
              <a:buSzTx/>
              <a:buFontTx/>
              <a:buNone/>
              <a:defRPr sz="2000"/>
            </a:lvl2pPr>
            <a:lvl3pPr marL="0" indent="914400">
              <a:buClrTx/>
              <a:buSzTx/>
              <a:buFontTx/>
              <a:buNone/>
              <a:defRPr sz="2000"/>
            </a:lvl3pPr>
            <a:lvl4pPr marL="0" indent="1371600">
              <a:buClrTx/>
              <a:buSzTx/>
              <a:buFontTx/>
              <a:buNone/>
              <a:defRPr sz="2000"/>
            </a:lvl4pPr>
            <a:lvl5pPr marL="0" indent="1828800">
              <a:buClrTx/>
              <a:buSzTx/>
              <a:buFontTx/>
              <a:buNone/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Box 14"/>
          <p:cNvSpPr txBox="1"/>
          <p:nvPr/>
        </p:nvSpPr>
        <p:spPr>
          <a:xfrm>
            <a:off x="10237867" y="2399317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115" name="TextBox 10"/>
          <p:cNvSpPr txBox="1"/>
          <p:nvPr/>
        </p:nvSpPr>
        <p:spPr>
          <a:xfrm>
            <a:off x="488274" y="479454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16" name="Title Text"/>
          <p:cNvSpPr txBox="1"/>
          <p:nvPr>
            <p:ph type="title"/>
          </p:nvPr>
        </p:nvSpPr>
        <p:spPr>
          <a:xfrm>
            <a:off x="992266" y="609601"/>
            <a:ext cx="9550401" cy="2743200"/>
          </a:xfrm>
          <a:prstGeom prst="rect">
            <a:avLst/>
          </a:prstGeom>
        </p:spPr>
        <p:txBody>
          <a:bodyPr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17" name="Body Level One…"/>
          <p:cNvSpPr txBox="1"/>
          <p:nvPr>
            <p:ph type="body" sz="quarter" idx="1"/>
          </p:nvPr>
        </p:nvSpPr>
        <p:spPr>
          <a:xfrm>
            <a:off x="1097875" y="3352800"/>
            <a:ext cx="9339185" cy="3810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</a:lvl1pPr>
            <a:lvl2pPr marL="0" indent="457200">
              <a:buClrTx/>
              <a:buSzTx/>
              <a:buFontTx/>
              <a:buNone/>
            </a:lvl2pPr>
            <a:lvl3pPr marL="0" indent="914400">
              <a:buClrTx/>
              <a:buSzTx/>
              <a:buFontTx/>
              <a:buNone/>
            </a:lvl3pPr>
            <a:lvl4pPr marL="0" indent="1371600">
              <a:buClrTx/>
              <a:buSzTx/>
              <a:buFontTx/>
              <a:buNone/>
            </a:lvl4pPr>
            <a:lvl5pPr marL="0" indent="1828800">
              <a:buClrTx/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8" name="Text Placeholder 2"/>
          <p:cNvSpPr/>
          <p:nvPr>
            <p:ph type="body" sz="quarter" idx="21"/>
          </p:nvPr>
        </p:nvSpPr>
        <p:spPr>
          <a:xfrm>
            <a:off x="687464" y="4343400"/>
            <a:ext cx="10152369" cy="1447800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FontTx/>
              <a:buNone/>
              <a:defRPr sz="2000"/>
            </a:pP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/>
          <p:nvPr>
            <p:ph type="title"/>
          </p:nvPr>
        </p:nvSpPr>
        <p:spPr>
          <a:xfrm>
            <a:off x="685801" y="3308580"/>
            <a:ext cx="10131426" cy="1468801"/>
          </a:xfrm>
          <a:prstGeom prst="rect">
            <a:avLst/>
          </a:prstGeom>
        </p:spPr>
        <p:txBody>
          <a:bodyPr anchor="b"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27" name="Body Level One…"/>
          <p:cNvSpPr txBox="1"/>
          <p:nvPr>
            <p:ph type="body" sz="quarter" idx="1"/>
          </p:nvPr>
        </p:nvSpPr>
        <p:spPr>
          <a:xfrm>
            <a:off x="685801" y="4777380"/>
            <a:ext cx="10131426" cy="860401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  <a:defRPr sz="2000"/>
            </a:lvl1pPr>
            <a:lvl2pPr marL="0" indent="457200">
              <a:buClrTx/>
              <a:buSzTx/>
              <a:buFontTx/>
              <a:buNone/>
              <a:defRPr sz="2000"/>
            </a:lvl2pPr>
            <a:lvl3pPr marL="0" indent="914400">
              <a:buClrTx/>
              <a:buSzTx/>
              <a:buFontTx/>
              <a:buNone/>
              <a:defRPr sz="2000"/>
            </a:lvl3pPr>
            <a:lvl4pPr marL="0" indent="1371600">
              <a:buClrTx/>
              <a:buSzTx/>
              <a:buFontTx/>
              <a:buNone/>
              <a:defRPr sz="2000"/>
            </a:lvl4pPr>
            <a:lvl5pPr marL="0" indent="1828800">
              <a:buClrTx/>
              <a:buSzTx/>
              <a:buFontTx/>
              <a:buNone/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Box 12"/>
          <p:cNvSpPr txBox="1"/>
          <p:nvPr/>
        </p:nvSpPr>
        <p:spPr>
          <a:xfrm>
            <a:off x="10237867" y="2399317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136" name="TextBox 13"/>
          <p:cNvSpPr txBox="1"/>
          <p:nvPr/>
        </p:nvSpPr>
        <p:spPr>
          <a:xfrm>
            <a:off x="488274" y="479454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37" name="Title Text"/>
          <p:cNvSpPr txBox="1"/>
          <p:nvPr>
            <p:ph type="title"/>
          </p:nvPr>
        </p:nvSpPr>
        <p:spPr>
          <a:xfrm>
            <a:off x="992266" y="609601"/>
            <a:ext cx="9550401" cy="2743200"/>
          </a:xfrm>
          <a:prstGeom prst="rect">
            <a:avLst/>
          </a:prstGeom>
        </p:spPr>
        <p:txBody>
          <a:bodyPr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38" name="Body Level One…"/>
          <p:cNvSpPr txBox="1"/>
          <p:nvPr>
            <p:ph type="body" sz="quarter" idx="1"/>
          </p:nvPr>
        </p:nvSpPr>
        <p:spPr>
          <a:xfrm>
            <a:off x="685800" y="3886200"/>
            <a:ext cx="10135437" cy="889000"/>
          </a:xfrm>
          <a:prstGeom prst="rect">
            <a:avLst/>
          </a:prstGeom>
        </p:spPr>
        <p:txBody>
          <a:bodyPr anchor="b"/>
          <a:lstStyle>
            <a:lvl1pPr indent="-571500">
              <a:buClrTx/>
              <a:buSzTx/>
              <a:buFontTx/>
              <a:buNone/>
              <a:defRPr sz="2400"/>
            </a:lvl1pPr>
            <a:lvl2pPr marL="885825" indent="-428625">
              <a:buClrTx/>
              <a:buFontTx/>
              <a:defRPr sz="2400"/>
            </a:lvl2pPr>
            <a:lvl3pPr marL="1404257" indent="-489857">
              <a:buClrTx/>
              <a:buFontTx/>
              <a:defRPr sz="2400"/>
            </a:lvl3pPr>
            <a:lvl4pPr marL="1714500" indent="-342900">
              <a:buClrTx/>
              <a:buFontTx/>
              <a:defRPr sz="2400"/>
            </a:lvl4pPr>
            <a:lvl5pPr marL="2171700" indent="-342900">
              <a:buClrTx/>
              <a:buFontTx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9" name="Text Placeholder 2"/>
          <p:cNvSpPr/>
          <p:nvPr>
            <p:ph type="body" sz="quarter" idx="21"/>
          </p:nvPr>
        </p:nvSpPr>
        <p:spPr>
          <a:xfrm>
            <a:off x="685798" y="4775200"/>
            <a:ext cx="10135438" cy="1016000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FontTx/>
              <a:buNone/>
            </a:pPr>
          </a:p>
        </p:txBody>
      </p:sp>
      <p:sp>
        <p:nvSpPr>
          <p:cNvPr id="1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 Text"/>
          <p:cNvSpPr txBox="1"/>
          <p:nvPr>
            <p:ph type="title"/>
          </p:nvPr>
        </p:nvSpPr>
        <p:spPr>
          <a:xfrm>
            <a:off x="685801" y="609601"/>
            <a:ext cx="10131428" cy="2743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48" name="Body Level One…"/>
          <p:cNvSpPr txBox="1"/>
          <p:nvPr>
            <p:ph type="body" sz="quarter" idx="1"/>
          </p:nvPr>
        </p:nvSpPr>
        <p:spPr>
          <a:xfrm>
            <a:off x="685801" y="3505200"/>
            <a:ext cx="10131429" cy="838200"/>
          </a:xfrm>
          <a:prstGeom prst="rect">
            <a:avLst/>
          </a:prstGeom>
        </p:spPr>
        <p:txBody>
          <a:bodyPr anchor="b"/>
          <a:lstStyle>
            <a:lvl1pPr indent="-571500">
              <a:buClrTx/>
              <a:buSzTx/>
              <a:buFontTx/>
              <a:buNone/>
              <a:defRPr sz="2800"/>
            </a:lvl1pPr>
            <a:lvl2pPr marL="957262" indent="-500062">
              <a:buClrTx/>
              <a:buFontTx/>
              <a:defRPr sz="2800"/>
            </a:lvl2pPr>
            <a:lvl3pPr marL="1485900" indent="-571500">
              <a:buClrTx/>
              <a:buFontTx/>
              <a:defRPr sz="2800"/>
            </a:lvl3pPr>
            <a:lvl4pPr marL="1771650" indent="-400050">
              <a:buClrTx/>
              <a:buFontTx/>
              <a:defRPr sz="2800"/>
            </a:lvl4pPr>
            <a:lvl5pPr marL="2228850" indent="-400050">
              <a:buClrTx/>
              <a:buFontTx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9" name="Text Placeholder 2"/>
          <p:cNvSpPr/>
          <p:nvPr>
            <p:ph type="body" sz="quarter" idx="21"/>
          </p:nvPr>
        </p:nvSpPr>
        <p:spPr>
          <a:xfrm>
            <a:off x="685799" y="4343400"/>
            <a:ext cx="10131430" cy="1447800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FontTx/>
              <a:buNone/>
            </a:pPr>
          </a:p>
        </p:txBody>
      </p:sp>
      <p:sp>
        <p:nvSpPr>
          <p:cNvPr id="1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Body Level One…"/>
          <p:cNvSpPr txBox="1"/>
          <p:nvPr>
            <p:ph type="body" idx="1"/>
          </p:nvPr>
        </p:nvSpPr>
        <p:spPr>
          <a:xfrm>
            <a:off x="685801" y="2142066"/>
            <a:ext cx="10131426" cy="3649134"/>
          </a:xfrm>
          <a:prstGeom prst="rect">
            <a:avLst/>
          </a:prstGeom>
        </p:spPr>
        <p:txBody>
          <a:bodyPr anchor="t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itle Text"/>
          <p:cNvSpPr txBox="1"/>
          <p:nvPr>
            <p:ph type="title"/>
          </p:nvPr>
        </p:nvSpPr>
        <p:spPr>
          <a:xfrm>
            <a:off x="8658675" y="609598"/>
            <a:ext cx="2158553" cy="518160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67" name="Body Level One…"/>
          <p:cNvSpPr txBox="1"/>
          <p:nvPr>
            <p:ph type="body" idx="1"/>
          </p:nvPr>
        </p:nvSpPr>
        <p:spPr>
          <a:xfrm>
            <a:off x="685800" y="609600"/>
            <a:ext cx="7832116" cy="5181600"/>
          </a:xfrm>
          <a:prstGeom prst="rect">
            <a:avLst/>
          </a:prstGeom>
        </p:spPr>
        <p:txBody>
          <a:bodyPr anchor="t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88825" cy="6856215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4" name="Body Level One…"/>
          <p:cNvSpPr txBox="1"/>
          <p:nvPr>
            <p:ph type="body" idx="1"/>
          </p:nvPr>
        </p:nvSpPr>
        <p:spPr>
          <a:xfrm>
            <a:off x="685801" y="2142066"/>
            <a:ext cx="10131426" cy="3649134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 txBox="1"/>
          <p:nvPr>
            <p:ph type="title"/>
          </p:nvPr>
        </p:nvSpPr>
        <p:spPr>
          <a:xfrm>
            <a:off x="685800" y="3308580"/>
            <a:ext cx="10131428" cy="1468801"/>
          </a:xfrm>
          <a:prstGeom prst="rect">
            <a:avLst/>
          </a:prstGeom>
        </p:spPr>
        <p:txBody>
          <a:bodyPr anchor="b"/>
          <a:lstStyle>
            <a:lvl1pPr>
              <a:defRPr sz="4000"/>
            </a:lvl1pPr>
          </a:lstStyle>
          <a:p>
            <a:pPr/>
            <a:r>
              <a:t>Title Text</a:t>
            </a:r>
          </a:p>
        </p:txBody>
      </p:sp>
      <p:sp>
        <p:nvSpPr>
          <p:cNvPr id="33" name="Body Level One…"/>
          <p:cNvSpPr txBox="1"/>
          <p:nvPr>
            <p:ph type="body" sz="quarter" idx="1"/>
          </p:nvPr>
        </p:nvSpPr>
        <p:spPr>
          <a:xfrm>
            <a:off x="685798" y="4777380"/>
            <a:ext cx="10131430" cy="860401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  <a:defRPr cap="all" sz="2000"/>
            </a:lvl1pPr>
            <a:lvl2pPr marL="0" indent="457200">
              <a:buClrTx/>
              <a:buSzTx/>
              <a:buFontTx/>
              <a:buNone/>
              <a:defRPr cap="all" sz="2000"/>
            </a:lvl2pPr>
            <a:lvl3pPr marL="0" indent="914400">
              <a:buClrTx/>
              <a:buSzTx/>
              <a:buFontTx/>
              <a:buNone/>
              <a:defRPr cap="all" sz="2000"/>
            </a:lvl3pPr>
            <a:lvl4pPr marL="0" indent="1371600">
              <a:buClrTx/>
              <a:buSzTx/>
              <a:buFontTx/>
              <a:buNone/>
              <a:defRPr cap="all" sz="2000"/>
            </a:lvl4pPr>
            <a:lvl5pPr marL="0" indent="1828800">
              <a:buClrTx/>
              <a:buSzTx/>
              <a:buFontTx/>
              <a:buNone/>
              <a:defRPr cap="all"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2" name="Body Level One…"/>
          <p:cNvSpPr txBox="1"/>
          <p:nvPr>
            <p:ph type="body" sz="half" idx="1"/>
          </p:nvPr>
        </p:nvSpPr>
        <p:spPr>
          <a:xfrm>
            <a:off x="685801" y="2142066"/>
            <a:ext cx="4995335" cy="3649135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1" name="Body Level One…"/>
          <p:cNvSpPr txBox="1"/>
          <p:nvPr>
            <p:ph type="body" sz="quarter" idx="1"/>
          </p:nvPr>
        </p:nvSpPr>
        <p:spPr>
          <a:xfrm>
            <a:off x="973670" y="2218266"/>
            <a:ext cx="4709055" cy="5762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FontTx/>
              <a:buNone/>
              <a:defRPr sz="2800"/>
            </a:lvl1pPr>
            <a:lvl2pPr marL="0" indent="457200">
              <a:buClrTx/>
              <a:buSzTx/>
              <a:buFontTx/>
              <a:buNone/>
              <a:defRPr sz="2800"/>
            </a:lvl2pPr>
            <a:lvl3pPr marL="0" indent="914400">
              <a:buClrTx/>
              <a:buSzTx/>
              <a:buFontTx/>
              <a:buNone/>
              <a:defRPr sz="2800"/>
            </a:lvl3pPr>
            <a:lvl4pPr marL="0" indent="1371600">
              <a:buClrTx/>
              <a:buSzTx/>
              <a:buFontTx/>
              <a:buNone/>
              <a:defRPr sz="2800"/>
            </a:lvl4pPr>
            <a:lvl5pPr marL="0" indent="1828800">
              <a:buClrTx/>
              <a:buSzTx/>
              <a:buFontTx/>
              <a:buNone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Text Placeholder 4"/>
          <p:cNvSpPr/>
          <p:nvPr>
            <p:ph type="body" sz="quarter" idx="21"/>
          </p:nvPr>
        </p:nvSpPr>
        <p:spPr>
          <a:xfrm>
            <a:off x="6096003" y="2226734"/>
            <a:ext cx="4722813" cy="576263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FontTx/>
              <a:buNone/>
              <a:defRPr sz="2800"/>
            </a:pP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/>
          <p:nvPr>
            <p:ph type="title"/>
          </p:nvPr>
        </p:nvSpPr>
        <p:spPr>
          <a:xfrm>
            <a:off x="685800" y="2074333"/>
            <a:ext cx="3680886" cy="1371601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76" name="Body Level One…"/>
          <p:cNvSpPr txBox="1"/>
          <p:nvPr>
            <p:ph type="body" sz="half" idx="1"/>
          </p:nvPr>
        </p:nvSpPr>
        <p:spPr>
          <a:xfrm>
            <a:off x="4648201" y="609601"/>
            <a:ext cx="6169027" cy="5181601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Text Placeholder 3"/>
          <p:cNvSpPr/>
          <p:nvPr>
            <p:ph type="body" sz="quarter" idx="21"/>
          </p:nvPr>
        </p:nvSpPr>
        <p:spPr>
          <a:xfrm>
            <a:off x="685800" y="3445933"/>
            <a:ext cx="3680886" cy="1828801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FontTx/>
              <a:buNone/>
              <a:defRPr sz="1600"/>
            </a:pPr>
          </a:p>
        </p:txBody>
      </p:sp>
      <p:sp>
        <p:nvSpPr>
          <p:cNvPr id="7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itle Text"/>
          <p:cNvSpPr txBox="1"/>
          <p:nvPr>
            <p:ph type="title"/>
          </p:nvPr>
        </p:nvSpPr>
        <p:spPr>
          <a:xfrm>
            <a:off x="685800" y="1600200"/>
            <a:ext cx="6164654" cy="1371600"/>
          </a:xfrm>
          <a:prstGeom prst="rect">
            <a:avLst/>
          </a:prstGeom>
        </p:spPr>
        <p:txBody>
          <a:bodyPr anchor="b"/>
          <a:lstStyle>
            <a:lvl1pPr>
              <a:defRPr sz="2800"/>
            </a:lvl1pPr>
          </a:lstStyle>
          <a:p>
            <a:pPr/>
            <a:r>
              <a:t>Title Text</a:t>
            </a:r>
          </a:p>
        </p:txBody>
      </p:sp>
      <p:sp>
        <p:nvSpPr>
          <p:cNvPr id="86" name="Picture Placeholder 2"/>
          <p:cNvSpPr/>
          <p:nvPr>
            <p:ph type="pic" sz="quarter" idx="21"/>
          </p:nvPr>
        </p:nvSpPr>
        <p:spPr>
          <a:xfrm>
            <a:off x="7536253" y="914400"/>
            <a:ext cx="3280975" cy="4572000"/>
          </a:xfrm>
          <a:prstGeom prst="rect">
            <a:avLst/>
          </a:prstGeom>
          <a:ln w="50800" cap="sq">
            <a:solidFill>
              <a:srgbClr val="FFFFFF">
                <a:alpha val="50000"/>
              </a:srgbClr>
            </a:solidFill>
            <a:miter lim="800000"/>
          </a:ln>
          <a:effectLst>
            <a:outerShdw sx="100000" sy="100000" kx="0" ky="0" algn="b" rotWithShape="0" blurRad="254000" dist="0" dir="0">
              <a:srgbClr val="000000">
                <a:alpha val="43000"/>
              </a:srgbClr>
            </a:outerShdw>
          </a:effectLst>
        </p:spPr>
        <p:txBody>
          <a:bodyPr lIns="91439" rIns="91439" anchor="t">
            <a:noAutofit/>
          </a:bodyPr>
          <a:lstStyle/>
          <a:p>
            <a:pPr/>
          </a:p>
        </p:txBody>
      </p:sp>
      <p:sp>
        <p:nvSpPr>
          <p:cNvPr id="87" name="Body Level One…"/>
          <p:cNvSpPr txBox="1"/>
          <p:nvPr>
            <p:ph type="body" sz="quarter" idx="1"/>
          </p:nvPr>
        </p:nvSpPr>
        <p:spPr>
          <a:xfrm>
            <a:off x="685800" y="2971800"/>
            <a:ext cx="6164654" cy="1828800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</a:lvl1pPr>
            <a:lvl2pPr marL="0" indent="457200">
              <a:buClrTx/>
              <a:buSzTx/>
              <a:buFontTx/>
              <a:buNone/>
            </a:lvl2pPr>
            <a:lvl3pPr marL="0" indent="914400">
              <a:buClrTx/>
              <a:buSzTx/>
              <a:buFontTx/>
              <a:buNone/>
            </a:lvl3pPr>
            <a:lvl4pPr marL="0" indent="1371600">
              <a:buClrTx/>
              <a:buSzTx/>
              <a:buFontTx/>
              <a:buNone/>
            </a:lvl4pPr>
            <a:lvl5pPr marL="0" indent="1828800">
              <a:buClrTx/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88825" cy="685621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/>
          <p:nvPr>
            <p:ph type="title"/>
          </p:nvPr>
        </p:nvSpPr>
        <p:spPr>
          <a:xfrm>
            <a:off x="685801" y="609600"/>
            <a:ext cx="10131426" cy="1456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10579886" y="5943917"/>
            <a:ext cx="237342" cy="2311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</p:sldLayoutIdLst>
  <p:transition xmlns:p14="http://schemas.microsoft.com/office/powerpoint/2010/main" spd="med" advClick="1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85750" marR="0" indent="-28575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1pPr>
      <a:lvl2pPr marL="778668" marR="0" indent="-321468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2pPr>
      <a:lvl3pPr marL="1281792" marR="0" indent="-367392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3pPr>
      <a:lvl4pPr marL="1628775" marR="0" indent="-257175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4pPr>
      <a:lvl5pPr marL="2085975" marR="0" indent="-257175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5pPr>
      <a:lvl6pPr marL="26289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6pPr>
      <a:lvl7pPr marL="30861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7pPr>
      <a:lvl8pPr marL="35433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8pPr>
      <a:lvl9pPr marL="40005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itle 1"/>
          <p:cNvSpPr txBox="1"/>
          <p:nvPr>
            <p:ph type="ctrTitle"/>
          </p:nvPr>
        </p:nvSpPr>
        <p:spPr>
          <a:xfrm>
            <a:off x="3962398" y="2650732"/>
            <a:ext cx="7197727" cy="1734999"/>
          </a:xfrm>
          <a:prstGeom prst="rect">
            <a:avLst/>
          </a:prstGeom>
        </p:spPr>
        <p:txBody>
          <a:bodyPr/>
          <a:lstStyle>
            <a:lvl1pPr>
              <a:defRPr cap="none"/>
            </a:lvl1pPr>
          </a:lstStyle>
          <a:p>
            <a:pPr/>
            <a:r>
              <a:t>Introduction to Physical Science</a:t>
            </a:r>
          </a:p>
        </p:txBody>
      </p:sp>
      <p:sp>
        <p:nvSpPr>
          <p:cNvPr id="178" name="Subtitle 2"/>
          <p:cNvSpPr txBox="1"/>
          <p:nvPr>
            <p:ph type="subTitle" sz="quarter" idx="1"/>
          </p:nvPr>
        </p:nvSpPr>
        <p:spPr>
          <a:xfrm>
            <a:off x="3626777" y="4385731"/>
            <a:ext cx="7533348" cy="1405468"/>
          </a:xfrm>
          <a:prstGeom prst="rect">
            <a:avLst/>
          </a:prstGeom>
        </p:spPr>
        <p:txBody>
          <a:bodyPr/>
          <a:lstStyle/>
          <a:p>
            <a:pPr>
              <a:defRPr cap="none" sz="2400"/>
            </a:pPr>
            <a:r>
              <a:t>Image Formation - Mirrors</a:t>
            </a:r>
          </a:p>
          <a:p>
            <a:pPr>
              <a:defRPr cap="none" sz="2400"/>
            </a:pPr>
            <a:r>
              <a:t>Presented by Robert Wagner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Flat Mirrors</a:t>
            </a:r>
          </a:p>
        </p:txBody>
      </p:sp>
      <p:sp>
        <p:nvSpPr>
          <p:cNvPr id="181" name="Content Placeholder 2"/>
          <p:cNvSpPr txBox="1"/>
          <p:nvPr>
            <p:ph type="body" sz="half" idx="1"/>
          </p:nvPr>
        </p:nvSpPr>
        <p:spPr>
          <a:xfrm>
            <a:off x="673101" y="2019051"/>
            <a:ext cx="5482841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Law of reflection - angle of reflection equals angle of incidence</a:t>
            </a:r>
          </a:p>
          <a:p>
            <a:pPr>
              <a:defRPr sz="2400"/>
            </a:pPr>
            <a:r>
              <a:t>Rays can be traced backwards and the image appears to be behind the mirror - a virtual image</a:t>
            </a:r>
          </a:p>
        </p:txBody>
      </p:sp>
      <p:sp>
        <p:nvSpPr>
          <p:cNvPr id="182" name="Image Credit: OpenStax College Physics - Figure 25.40 CC BY 4.0"/>
          <p:cNvSpPr txBox="1"/>
          <p:nvPr/>
        </p:nvSpPr>
        <p:spPr>
          <a:xfrm>
            <a:off x="188082" y="6399529"/>
            <a:ext cx="1181583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College Physics - Figure 25.40 CC BY 4.0</a:t>
            </a:r>
          </a:p>
        </p:txBody>
      </p:sp>
      <p:pic>
        <p:nvPicPr>
          <p:cNvPr id="183" name="Screen Shot 2021-05-15 at 8.39.00 AM.png" descr="Screen Shot 2021-05-15 at 8.39.00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91464" y="2651542"/>
            <a:ext cx="4991101" cy="3060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Concave Mirrors</a:t>
            </a:r>
          </a:p>
        </p:txBody>
      </p:sp>
      <p:sp>
        <p:nvSpPr>
          <p:cNvPr id="186" name="Content Placeholder 2"/>
          <p:cNvSpPr txBox="1"/>
          <p:nvPr>
            <p:ph type="body" sz="half" idx="1"/>
          </p:nvPr>
        </p:nvSpPr>
        <p:spPr>
          <a:xfrm>
            <a:off x="673101" y="2019051"/>
            <a:ext cx="5482841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Spherical mirrors - light rays do not converge at the same point - no defined focal point</a:t>
            </a:r>
          </a:p>
          <a:p>
            <a:pPr>
              <a:defRPr sz="2400"/>
            </a:pPr>
            <a:r>
              <a:t>Parabolic mirror - all light rays will converge at the focal point</a:t>
            </a:r>
          </a:p>
          <a:p>
            <a:pPr>
              <a:defRPr sz="2400"/>
            </a:pPr>
            <a:r>
              <a:t>If a spherical mirror is small compared to its radius of curvature, it will behave like a parabolic mirror </a:t>
            </a:r>
          </a:p>
        </p:txBody>
      </p:sp>
      <p:sp>
        <p:nvSpPr>
          <p:cNvPr id="187" name="Image Credit: OpenStax College Physics - Figure 25.41 CC BY 4.0"/>
          <p:cNvSpPr txBox="1"/>
          <p:nvPr/>
        </p:nvSpPr>
        <p:spPr>
          <a:xfrm>
            <a:off x="188082" y="6399529"/>
            <a:ext cx="1181583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College Physics - Figure 25.41 CC BY 4.0</a:t>
            </a:r>
          </a:p>
        </p:txBody>
      </p:sp>
      <p:pic>
        <p:nvPicPr>
          <p:cNvPr id="188" name="Screen Shot 2021-05-15 at 8.41.41 AM.png" descr="Screen Shot 2021-05-15 at 8.41.41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62215" y="2947070"/>
            <a:ext cx="5533081" cy="24696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Concave Mirrors (2)</a:t>
            </a:r>
          </a:p>
        </p:txBody>
      </p:sp>
      <p:sp>
        <p:nvSpPr>
          <p:cNvPr id="191" name="Content Placeholder 2"/>
          <p:cNvSpPr txBox="1"/>
          <p:nvPr>
            <p:ph type="body" sz="half" idx="1"/>
          </p:nvPr>
        </p:nvSpPr>
        <p:spPr>
          <a:xfrm>
            <a:off x="673101" y="2019051"/>
            <a:ext cx="5482841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Power of a mirror: </a:t>
            </a:r>
            <a14:m>
              <m:oMath>
                <m:r>
                  <a:rPr xmlns:a="http://schemas.openxmlformats.org/drawingml/2006/main" sz="29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29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=</m:t>
                </m:r>
                <m:f>
                  <m:fPr>
                    <m:ctrlPr>
                      <a:rPr xmlns:a="http://schemas.openxmlformats.org/drawingml/2006/main" sz="29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29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1</m:t>
                    </m:r>
                  </m:num>
                  <m:den>
                    <m:r>
                      <a:rPr xmlns:a="http://schemas.openxmlformats.org/drawingml/2006/main" sz="29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f</m:t>
                    </m:r>
                  </m:den>
                </m:f>
              </m:oMath>
            </a14:m>
          </a:p>
          <a:p>
            <a:pPr>
              <a:defRPr sz="2400"/>
            </a:pPr>
            <a:r>
              <a:t>Focal length of a mirror: </a:t>
            </a:r>
            <a14:m>
              <m:oMath>
                <m:r>
                  <a:rPr xmlns:a="http://schemas.openxmlformats.org/drawingml/2006/main" sz="27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f</m:t>
                </m:r>
                <m:r>
                  <a:rPr xmlns:a="http://schemas.openxmlformats.org/drawingml/2006/main" sz="27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=</m:t>
                </m:r>
                <m:f>
                  <m:fPr>
                    <m:ctrlPr>
                      <a:rPr xmlns:a="http://schemas.openxmlformats.org/drawingml/2006/main" sz="27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27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R</m:t>
                    </m:r>
                  </m:num>
                  <m:den>
                    <m:r>
                      <a:rPr xmlns:a="http://schemas.openxmlformats.org/drawingml/2006/main" sz="27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2</m:t>
                    </m:r>
                  </m:den>
                </m:f>
              </m:oMath>
            </a14:m>
          </a:p>
          <a:p>
            <a:pPr>
              <a:defRPr sz="2400"/>
            </a:pPr>
            <a:r>
              <a:t>R is the radius of curvature of the mirror</a:t>
            </a:r>
          </a:p>
          <a:p>
            <a:pPr>
              <a:defRPr sz="2400"/>
            </a:pPr>
            <a:r>
              <a:t>Smaller radius of curvature =&gt; smaller focal length =&gt; more powerful mirror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Convex Mirrors</a:t>
            </a:r>
          </a:p>
        </p:txBody>
      </p:sp>
      <p:sp>
        <p:nvSpPr>
          <p:cNvPr id="194" name="Content Placeholder 2"/>
          <p:cNvSpPr txBox="1"/>
          <p:nvPr>
            <p:ph type="body" sz="half" idx="1"/>
          </p:nvPr>
        </p:nvSpPr>
        <p:spPr>
          <a:xfrm>
            <a:off x="673101" y="2019051"/>
            <a:ext cx="5482841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Focal point of a convex mirror is behind the mirror</a:t>
            </a:r>
          </a:p>
          <a:p>
            <a:pPr>
              <a:defRPr sz="2400"/>
            </a:pPr>
            <a:r>
              <a:t>Focal length and power will both be negative - diverging mirror</a:t>
            </a:r>
          </a:p>
        </p:txBody>
      </p:sp>
      <p:sp>
        <p:nvSpPr>
          <p:cNvPr id="195" name="Image Credit: OpenStax College Physics - Figure 25.42 CC BY 4.0"/>
          <p:cNvSpPr txBox="1"/>
          <p:nvPr/>
        </p:nvSpPr>
        <p:spPr>
          <a:xfrm>
            <a:off x="188082" y="6399529"/>
            <a:ext cx="1181583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College Physics - Figure 25.42 CC BY 4.0</a:t>
            </a:r>
          </a:p>
        </p:txBody>
      </p:sp>
      <p:pic>
        <p:nvPicPr>
          <p:cNvPr id="196" name="Screen Shot 2021-05-15 at 8.48.59 AM.png" descr="Screen Shot 2021-05-15 at 8.48.59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02190" y="2149892"/>
            <a:ext cx="3340101" cy="4064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Example</a:t>
            </a:r>
          </a:p>
        </p:txBody>
      </p:sp>
      <p:sp>
        <p:nvSpPr>
          <p:cNvPr id="199" name="Content Placeholder 2"/>
          <p:cNvSpPr txBox="1"/>
          <p:nvPr>
            <p:ph type="body" sz="half" idx="1"/>
          </p:nvPr>
        </p:nvSpPr>
        <p:spPr>
          <a:xfrm>
            <a:off x="685801" y="1866682"/>
            <a:ext cx="5919481" cy="4585619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A mirror has a radius of curvature of 20.0 m. What is the focal length and power of the telescope?</a:t>
            </a:r>
          </a:p>
          <a:p>
            <a:pPr lvl="1" marL="742950" indent="-285750">
              <a:defRPr sz="2200"/>
            </a:pPr>
            <a:r>
              <a:t>Draw a sketch (if applicable)</a:t>
            </a:r>
          </a:p>
          <a:p>
            <a:pPr lvl="1" marL="742950" indent="-285750">
              <a:defRPr sz="2200"/>
            </a:pPr>
            <a:r>
              <a:t>Identify known values</a:t>
            </a:r>
          </a:p>
          <a:p>
            <a:pPr lvl="1" marL="742950" indent="-285750">
              <a:defRPr sz="2200"/>
            </a:pPr>
            <a:r>
              <a:t>Identify equation</a:t>
            </a:r>
          </a:p>
          <a:p>
            <a:pPr lvl="1" marL="742950" indent="-285750">
              <a:defRPr sz="2200"/>
            </a:pPr>
            <a:r>
              <a:t>Enter values in the equation and solve</a:t>
            </a:r>
          </a:p>
        </p:txBody>
      </p:sp>
      <p:pic>
        <p:nvPicPr>
          <p:cNvPr id="200" name="Screen Shot 2021-02-28 at 5.36.04 PM.png" descr="Screen Shot 2021-02-28 at 5.36.0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67258" y="1946305"/>
            <a:ext cx="4485989" cy="4426374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Text"/>
          <p:cNvSpPr txBox="1"/>
          <p:nvPr/>
        </p:nvSpPr>
        <p:spPr>
          <a:xfrm>
            <a:off x="7261983" y="1992629"/>
            <a:ext cx="4296540" cy="3606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R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20.0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</m:oMath>
              </m:oMathPara>
            </a14:m>
          </a:p>
          <a:p>
            <a:pPr/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</m:num>
                    <m:den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den>
                  </m:f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20.0</m:t>
                      </m:r>
                    </m:num>
                    <m:den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den>
                  </m:f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10.0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</m:oMath>
              </m:oMathPara>
            </a14:m>
          </a:p>
          <a:p>
            <a:pPr/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den>
                  </m:f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10.0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den>
                  </m:f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0.100</m:t>
                  </m:r>
                  <m:sSup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e>
                    <m: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p>
                  </m:sSup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0.100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D</m:t>
                  </m:r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Ray Tracing Rules</a:t>
            </a:r>
          </a:p>
        </p:txBody>
      </p:sp>
      <p:sp>
        <p:nvSpPr>
          <p:cNvPr id="204" name="Content Placeholder 2"/>
          <p:cNvSpPr txBox="1"/>
          <p:nvPr>
            <p:ph type="body" sz="half" idx="1"/>
          </p:nvPr>
        </p:nvSpPr>
        <p:spPr>
          <a:xfrm>
            <a:off x="673101" y="2019051"/>
            <a:ext cx="6781311" cy="4325682"/>
          </a:xfrm>
          <a:prstGeom prst="rect">
            <a:avLst/>
          </a:prstGeom>
        </p:spPr>
        <p:txBody>
          <a:bodyPr/>
          <a:lstStyle/>
          <a:p>
            <a:pPr marL="240029" indent="-240029" defTabSz="384047">
              <a:spcBef>
                <a:spcPts val="800"/>
              </a:spcBef>
              <a:defRPr sz="2016"/>
            </a:pPr>
            <a:r>
              <a:t>A ray approaching a concave converging mirror parallel to its axis is reflected through the focal point on the same side</a:t>
            </a:r>
          </a:p>
          <a:p>
            <a:pPr marL="240029" indent="-240029" defTabSz="384047">
              <a:spcBef>
                <a:spcPts val="800"/>
              </a:spcBef>
              <a:defRPr sz="2016"/>
            </a:pPr>
            <a:r>
              <a:t>A ray approaching a convex diverging mirror parallel to its axis is reflected so that it seems to come from the focal point behind the mirror</a:t>
            </a:r>
          </a:p>
          <a:p>
            <a:pPr marL="240029" indent="-240029" defTabSz="384047">
              <a:spcBef>
                <a:spcPts val="800"/>
              </a:spcBef>
              <a:defRPr sz="2016"/>
            </a:pPr>
            <a:r>
              <a:t>Any ray striking the center of the mirror is followed by following the law of reflection</a:t>
            </a:r>
          </a:p>
          <a:p>
            <a:pPr marL="240029" indent="-240029" defTabSz="384047">
              <a:spcBef>
                <a:spcPts val="800"/>
              </a:spcBef>
              <a:defRPr sz="2016"/>
            </a:pPr>
            <a:r>
              <a:t>A ray approaching a concave converging mirror through its focal point is reflected parallel to its axis</a:t>
            </a:r>
          </a:p>
          <a:p>
            <a:pPr marL="240029" indent="-240029" defTabSz="384047">
              <a:spcBef>
                <a:spcPts val="800"/>
              </a:spcBef>
              <a:defRPr sz="2016"/>
            </a:pPr>
            <a:r>
              <a:t>A ray approaching a convex diverging mirror by heading towards its focal point is reflected parallel to its axis</a:t>
            </a:r>
          </a:p>
        </p:txBody>
      </p:sp>
      <p:sp>
        <p:nvSpPr>
          <p:cNvPr id="205" name="Image Credit: OpenStax College Physics - Figure 25.43 CC BY 4.0"/>
          <p:cNvSpPr txBox="1"/>
          <p:nvPr/>
        </p:nvSpPr>
        <p:spPr>
          <a:xfrm>
            <a:off x="188082" y="6399529"/>
            <a:ext cx="1181583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College Physics - Figure 25.43 CC BY 4.0</a:t>
            </a:r>
          </a:p>
        </p:txBody>
      </p:sp>
      <p:pic>
        <p:nvPicPr>
          <p:cNvPr id="206" name="Screen Shot 2021-05-15 at 8.50.54 AM.png" descr="Screen Shot 2021-05-15 at 8.50.54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94631" y="2748433"/>
            <a:ext cx="3915390" cy="28669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Ray Tracing Rules</a:t>
            </a:r>
          </a:p>
        </p:txBody>
      </p:sp>
      <p:sp>
        <p:nvSpPr>
          <p:cNvPr id="209" name="Content Placeholder 2"/>
          <p:cNvSpPr txBox="1"/>
          <p:nvPr>
            <p:ph type="body" sz="half" idx="1"/>
          </p:nvPr>
        </p:nvSpPr>
        <p:spPr>
          <a:xfrm>
            <a:off x="717551" y="2019051"/>
            <a:ext cx="6781311" cy="4325682"/>
          </a:xfrm>
          <a:prstGeom prst="rect">
            <a:avLst/>
          </a:prstGeom>
        </p:spPr>
        <p:txBody>
          <a:bodyPr/>
          <a:lstStyle/>
          <a:p>
            <a:pPr marL="240029" indent="-240029" defTabSz="384047">
              <a:spcBef>
                <a:spcPts val="800"/>
              </a:spcBef>
              <a:defRPr sz="2016"/>
            </a:pPr>
            <a:r>
              <a:t>A ray approaching a concave converging mirror parallel to its axis is reflected through the focal point on the same side</a:t>
            </a:r>
          </a:p>
          <a:p>
            <a:pPr marL="240029" indent="-240029" defTabSz="384047">
              <a:spcBef>
                <a:spcPts val="800"/>
              </a:spcBef>
              <a:defRPr sz="2016"/>
            </a:pPr>
            <a:r>
              <a:t>A ray approaching a convex diverging mirror parallel to its axis is reflected so that it seems to come from the focal point behind the mirror</a:t>
            </a:r>
          </a:p>
          <a:p>
            <a:pPr marL="240029" indent="-240029" defTabSz="384047">
              <a:spcBef>
                <a:spcPts val="800"/>
              </a:spcBef>
              <a:defRPr sz="2016"/>
            </a:pPr>
            <a:r>
              <a:t>Any ray striking the center of the mirror is followed by following the law of reflection</a:t>
            </a:r>
          </a:p>
          <a:p>
            <a:pPr marL="240029" indent="-240029" defTabSz="384047">
              <a:spcBef>
                <a:spcPts val="800"/>
              </a:spcBef>
              <a:defRPr sz="2016"/>
            </a:pPr>
            <a:r>
              <a:t>A ray approaching a concave converging mirror through its focal point is reflected parallel to its axis</a:t>
            </a:r>
          </a:p>
          <a:p>
            <a:pPr marL="240029" indent="-240029" defTabSz="384047">
              <a:spcBef>
                <a:spcPts val="800"/>
              </a:spcBef>
              <a:defRPr sz="2016"/>
            </a:pPr>
            <a:r>
              <a:t>A ray approaching a convex diverging mirror by heading towards its focal point is reflected parallel to its axis</a:t>
            </a:r>
          </a:p>
        </p:txBody>
      </p:sp>
      <p:sp>
        <p:nvSpPr>
          <p:cNvPr id="210" name="Image Credit: OpenStax College Physics - Figure 25.46a CC BY 4.0"/>
          <p:cNvSpPr txBox="1"/>
          <p:nvPr/>
        </p:nvSpPr>
        <p:spPr>
          <a:xfrm>
            <a:off x="188082" y="6399529"/>
            <a:ext cx="1181583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College Physics - Figure 25.46a CC BY 4.0</a:t>
            </a:r>
          </a:p>
        </p:txBody>
      </p:sp>
      <p:pic>
        <p:nvPicPr>
          <p:cNvPr id="211" name="Screen Shot 2021-09-09 at 2.19.52 PM.png" descr="Screen Shot 2021-09-09 at 2.19.52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45947" y="2481774"/>
            <a:ext cx="3933607" cy="34002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Summary</a:t>
            </a:r>
          </a:p>
        </p:txBody>
      </p:sp>
      <p:sp>
        <p:nvSpPr>
          <p:cNvPr id="214" name="Content Placeholder 2"/>
          <p:cNvSpPr txBox="1"/>
          <p:nvPr>
            <p:ph type="body" idx="1"/>
          </p:nvPr>
        </p:nvSpPr>
        <p:spPr>
          <a:xfrm>
            <a:off x="1030287" y="2040466"/>
            <a:ext cx="10131426" cy="3649134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Flat mirror follow the law of reflection and form virtual images</a:t>
            </a:r>
          </a:p>
          <a:p>
            <a:pPr>
              <a:defRPr sz="2400"/>
            </a:pPr>
          </a:p>
          <a:p>
            <a:pPr>
              <a:defRPr sz="2400"/>
            </a:pPr>
            <a:r>
              <a:t>Concave converging mirrors have the focal point in front of the mirror. A convex diverging mirror has a focal point behind the mirror</a:t>
            </a:r>
          </a:p>
          <a:p>
            <a:pPr>
              <a:defRPr sz="2400"/>
            </a:pPr>
          </a:p>
          <a:p>
            <a:pPr>
              <a:defRPr sz="2400"/>
            </a:pPr>
            <a:r>
              <a:t>Ray tracing rules for mirror allow us to determine the location and size of the image formed.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Celestial">
  <a:themeElements>
    <a:clrScheme name="Celestia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0000FF"/>
      </a:hlink>
      <a:folHlink>
        <a:srgbClr val="FF00FF"/>
      </a:folHlink>
    </a:clrScheme>
    <a:fontScheme name="Celestia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381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elestial">
  <a:themeElements>
    <a:clrScheme name="Celestia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0000FF"/>
      </a:hlink>
      <a:folHlink>
        <a:srgbClr val="FF00FF"/>
      </a:folHlink>
    </a:clrScheme>
    <a:fontScheme name="Celestia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381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