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Microscopes and Telescopes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Aberrations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Chromatic aberration - Lens can behave like a prism </a:t>
            </a:r>
          </a:p>
          <a:p>
            <a:pPr lvl="1" marL="742950" indent="-285750">
              <a:defRPr sz="2400"/>
            </a:pPr>
            <a:r>
              <a:t>Corrected by using multiple lenses</a:t>
            </a:r>
          </a:p>
          <a:p>
            <a:pPr>
              <a:defRPr sz="2400"/>
            </a:pPr>
            <a:r>
              <a:t>Spherical aberration - rays focusing at different distances from the lens/mirror</a:t>
            </a:r>
          </a:p>
          <a:p>
            <a:pPr>
              <a:defRPr sz="2400"/>
            </a:pPr>
            <a:r>
              <a:t>Coma - Off-center object image will be distorted</a:t>
            </a:r>
          </a:p>
        </p:txBody>
      </p:sp>
      <p:sp>
        <p:nvSpPr>
          <p:cNvPr id="219" name="Image Credit: OpenStax College Physics - Figure 26.2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26.29 CC BY 4.0</a:t>
            </a:r>
          </a:p>
        </p:txBody>
      </p:sp>
      <p:pic>
        <p:nvPicPr>
          <p:cNvPr id="220" name="Screen Shot 2021-05-16 at 3.09.32 PM.png" descr="Screen Shot 2021-05-16 at 3.09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4481" y="2943832"/>
            <a:ext cx="4518917" cy="2476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Microscopes and telescopes both magnify images allowing us to see the worlds of the very large and very small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magnification of a telescope or microscope depends on the objective and the eyepiece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Various aberrations are associated with using lenses/mirror but can be corrected to some extent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Microscope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While the eye had a great ability to see large and small - there are limits. </a:t>
            </a:r>
          </a:p>
          <a:p>
            <a:pPr>
              <a:defRPr sz="2400"/>
            </a:pPr>
            <a:r>
              <a:t>Optical instruments allow us to see beyond what our eyes could normally see. </a:t>
            </a:r>
          </a:p>
          <a:p>
            <a:pPr>
              <a:defRPr sz="2400"/>
            </a:pPr>
            <a:r>
              <a:t>Microscopes developed in the early 1600s </a:t>
            </a:r>
          </a:p>
          <a:p>
            <a:pPr lvl="1" marL="742950" indent="-285750">
              <a:defRPr sz="2400"/>
            </a:pPr>
            <a:r>
              <a:t>Simplest version has an objective lens and an eyepiece </a:t>
            </a:r>
          </a:p>
        </p:txBody>
      </p:sp>
      <p:sp>
        <p:nvSpPr>
          <p:cNvPr id="182" name="Image Credit: Smithsonian Institution/Science Service; Restored by Adam Cuerden, Public domain, via Wikimedia Commons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Smithsonian Institution/Science Service; Restored by Adam Cuerden, Public domain, via Wikimedia Commons</a:t>
            </a:r>
          </a:p>
        </p:txBody>
      </p:sp>
      <p:pic>
        <p:nvPicPr>
          <p:cNvPr id="183" name="1466px-Barbara_McClintock_(1902-1992)_shown_in_her_laboratory_in_1947.jpg" descr="1466px-Barbara_McClintock_(1902-1992)_shown_in_her_laboratory_in_19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2237" y="1947753"/>
            <a:ext cx="5458745" cy="4468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Microscope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While the eye had a great ability to see large and small - there are limits. </a:t>
            </a:r>
          </a:p>
          <a:p>
            <a:pPr>
              <a:defRPr sz="2400"/>
            </a:pPr>
            <a:r>
              <a:t>Optical instruments allow us to see beyond what our eyes could normally see. </a:t>
            </a:r>
          </a:p>
          <a:p>
            <a:pPr>
              <a:defRPr sz="2400"/>
            </a:pPr>
            <a:r>
              <a:t>Microscopes developed in the early 1600s </a:t>
            </a:r>
          </a:p>
          <a:p>
            <a:pPr lvl="1" marL="742950" indent="-285750">
              <a:defRPr sz="2400"/>
            </a:pPr>
            <a:r>
              <a:t>Simplest version has an objective lens and an eyepiece </a:t>
            </a:r>
          </a:p>
        </p:txBody>
      </p:sp>
      <p:sp>
        <p:nvSpPr>
          <p:cNvPr id="187" name="Image Credit: OpenStax College Physics - Figure 26.1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26.16 CC BY 4.0</a:t>
            </a:r>
          </a:p>
        </p:txBody>
      </p:sp>
      <p:pic>
        <p:nvPicPr>
          <p:cNvPr id="188" name="Screen Shot 2021-05-16 at 2.47.51 PM.png" descr="Screen Shot 2021-05-16 at 2.47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3890" y="2614379"/>
            <a:ext cx="5232901" cy="3135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Telescopes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Each lens in a microscope magnifies the image</a:t>
            </a:r>
          </a:p>
          <a:p>
            <a:pPr>
              <a:defRPr sz="2400"/>
            </a:pPr>
            <a:r>
              <a:t>Total magnification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</m:sSub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200"/>
            </a:pPr>
            <a:r>
              <a:t>If </a:t>
            </a:r>
            <a14:m>
              <m:oMath>
                <m:sSub>
                  <m:e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</m:sub>
                </m:sSub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15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b>
                </m:sSub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10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15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150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Telescopes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basic telescope will also have an objective and an eyepiece</a:t>
            </a:r>
          </a:p>
          <a:p>
            <a:pPr>
              <a:defRPr sz="2400"/>
            </a:pPr>
            <a:r>
              <a:t>Using a convex and a concave lens will give an upright image (spyglass)</a:t>
            </a:r>
          </a:p>
          <a:p>
            <a:pPr>
              <a:defRPr sz="2400"/>
            </a:pPr>
            <a:r>
              <a:t>Using two convex lenses will give an inverted image (telescope)</a:t>
            </a:r>
          </a:p>
        </p:txBody>
      </p:sp>
      <p:sp>
        <p:nvSpPr>
          <p:cNvPr id="195" name="Image Credit: OpenStax College Physics - Figure 26.2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26.23 CC BY 4.0</a:t>
            </a:r>
          </a:p>
        </p:txBody>
      </p:sp>
      <p:pic>
        <p:nvPicPr>
          <p:cNvPr id="196" name="Screen Shot 2021-05-16 at 2.58.04 PM.png" descr="Screen Shot 2021-05-16 at 2.58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8435" y="1815062"/>
            <a:ext cx="4839638" cy="4733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Telescope Magnification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>
              <a:defRPr sz="2400"/>
            </a:pPr>
            <a:r>
              <a:t>Maximum magnification:</a:t>
            </a:r>
          </a:p>
          <a:p>
            <a:pPr lvl="1" marL="742950" indent="-285750">
              <a:defRPr sz="2400"/>
            </a:pPr>
            <a:r>
              <a:t>Long focal length objective and short focal length eyepiece</a:t>
            </a:r>
          </a:p>
          <a:p>
            <a:pPr lvl="1" marL="742950" indent="-285750">
              <a:defRPr sz="2400"/>
            </a:pPr>
            <a:r>
              <a:t>Magnification is a relatively unimportant factor in astronomical telescopes </a:t>
            </a:r>
          </a:p>
        </p:txBody>
      </p:sp>
      <p:sp>
        <p:nvSpPr>
          <p:cNvPr id="200" name="Image Credit: OpenStax College Physics - Figure 25.41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Reflecting Telescopes</a:t>
            </a:r>
          </a:p>
        </p:txBody>
      </p:sp>
      <p:sp>
        <p:nvSpPr>
          <p:cNvPr id="20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mirror can be used as the objective for a telescope as well. </a:t>
            </a:r>
          </a:p>
          <a:p>
            <a:pPr>
              <a:defRPr sz="2400"/>
            </a:pPr>
            <a:r>
              <a:t>Mirrors can be made much larger than lenses and have other advantages as well in modern optical telescopes</a:t>
            </a:r>
          </a:p>
          <a:p>
            <a:pPr>
              <a:defRPr sz="2400"/>
            </a:pPr>
            <a:r>
              <a:t>Telescopes can also be constructed that can observe other parts of the electromagnetic spectrum</a:t>
            </a:r>
          </a:p>
        </p:txBody>
      </p:sp>
      <p:sp>
        <p:nvSpPr>
          <p:cNvPr id="204" name="Image Credit: OpenStax College Physics - Figure 26.25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26.25 CC BY 4.0</a:t>
            </a:r>
          </a:p>
        </p:txBody>
      </p:sp>
      <p:pic>
        <p:nvPicPr>
          <p:cNvPr id="205" name="Screen Shot 2021-05-16 at 3.03.24 PM.png" descr="Screen Shot 2021-05-16 at 3.03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8864" y="2418155"/>
            <a:ext cx="3294528" cy="3527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Aberrations</a:t>
            </a:r>
          </a:p>
        </p:txBody>
      </p:sp>
      <p:sp>
        <p:nvSpPr>
          <p:cNvPr id="208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Chromatic aberration - Lens can behave like a prism </a:t>
            </a:r>
          </a:p>
          <a:p>
            <a:pPr lvl="1" marL="742950" indent="-285750">
              <a:defRPr sz="2400"/>
            </a:pPr>
            <a:r>
              <a:t>Corrected by using multiple lenses</a:t>
            </a:r>
          </a:p>
          <a:p>
            <a:pPr>
              <a:defRPr sz="2400"/>
            </a:pPr>
            <a:r>
              <a:t>Spherical aberration - rays focusing at different distances from the lens/mirror</a:t>
            </a:r>
          </a:p>
          <a:p>
            <a:pPr>
              <a:defRPr sz="2400"/>
            </a:pPr>
            <a:r>
              <a:t>Coma - Off-center object image will be distorted</a:t>
            </a:r>
          </a:p>
        </p:txBody>
      </p:sp>
      <p:sp>
        <p:nvSpPr>
          <p:cNvPr id="209" name="Image Credit: OpenStax College Physics - Figure 26.2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26.28 CC BY 4.0</a:t>
            </a:r>
          </a:p>
        </p:txBody>
      </p:sp>
      <p:pic>
        <p:nvPicPr>
          <p:cNvPr id="210" name="Screen Shot 2021-05-16 at 3.06.51 PM.png" descr="Screen Shot 2021-05-16 at 3.06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1668" y="1730792"/>
            <a:ext cx="3898901" cy="490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Aberrations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Chromatic aberration - Lens can behave like a prism </a:t>
            </a:r>
          </a:p>
          <a:p>
            <a:pPr lvl="1" marL="742950" indent="-285750">
              <a:defRPr sz="2400"/>
            </a:pPr>
            <a:r>
              <a:t>Corrected by using multiple lenses</a:t>
            </a:r>
          </a:p>
          <a:p>
            <a:pPr>
              <a:defRPr sz="2400"/>
            </a:pPr>
            <a:r>
              <a:t>Spherical aberration - rays focusing at different distances from the lens/mirror</a:t>
            </a:r>
          </a:p>
          <a:p>
            <a:pPr>
              <a:defRPr sz="2400"/>
            </a:pPr>
            <a:r>
              <a:t>Coma - Off-center object image will be distorted</a:t>
            </a:r>
          </a:p>
        </p:txBody>
      </p:sp>
      <p:sp>
        <p:nvSpPr>
          <p:cNvPr id="214" name="Image Credit: OpenStax College Physics - Figure 26.3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26.30 CC BY 4.0</a:t>
            </a:r>
          </a:p>
        </p:txBody>
      </p:sp>
      <p:pic>
        <p:nvPicPr>
          <p:cNvPr id="215" name="Screen Shot 2021-05-16 at 3.09.07 PM.png" descr="Screen Shot 2021-05-16 at 3.09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5974" y="3133282"/>
            <a:ext cx="4617916" cy="2097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