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2CDE9"/>
          </a:solidFill>
        </a:fill>
      </a:tcStyle>
    </a:wholeTbl>
    <a:band2H>
      <a:tcTxStyle b="def" i="def"/>
      <a:tcStyle>
        <a:tcBdr/>
        <a:fill>
          <a:solidFill>
            <a:srgbClr val="F1E8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E4DD"/>
          </a:solidFill>
        </a:fill>
      </a:tcStyle>
    </a:wholeTbl>
    <a:band2H>
      <a:tcTxStyle b="def" i="def"/>
      <a:tcStyle>
        <a:tcBdr/>
        <a:fill>
          <a:solidFill>
            <a:srgbClr val="E8F2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CFCE"/>
          </a:solidFill>
        </a:fill>
      </a:tcStyle>
    </a:wholeTbl>
    <a:band2H>
      <a:tcTxStyle b="def" i="def"/>
      <a:tcStyle>
        <a:tcBdr/>
        <a:fill>
          <a:solidFill>
            <a:srgbClr val="FAE9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5" name="Shape 17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88825" cy="6856215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Title Text"/>
          <p:cNvSpPr txBox="1"/>
          <p:nvPr>
            <p:ph type="title"/>
          </p:nvPr>
        </p:nvSpPr>
        <p:spPr>
          <a:xfrm>
            <a:off x="3962398" y="1964266"/>
            <a:ext cx="7197727" cy="2421465"/>
          </a:xfrm>
          <a:prstGeom prst="rect">
            <a:avLst/>
          </a:prstGeom>
        </p:spPr>
        <p:txBody>
          <a:bodyPr anchor="b"/>
          <a:lstStyle>
            <a:lvl1pPr algn="r"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3962398" y="4385731"/>
            <a:ext cx="7197727" cy="1405468"/>
          </a:xfrm>
          <a:prstGeom prst="rect">
            <a:avLst/>
          </a:prstGeom>
        </p:spPr>
        <p:txBody>
          <a:bodyPr anchor="t"/>
          <a:lstStyle>
            <a:lvl1pPr marL="0" indent="0" algn="r">
              <a:buClrTx/>
              <a:buSzTx/>
              <a:buFontTx/>
              <a:buNone/>
              <a:defRPr cap="all"/>
            </a:lvl1pPr>
            <a:lvl2pPr marL="0" indent="457200" algn="r">
              <a:buClrTx/>
              <a:buSzTx/>
              <a:buFontTx/>
              <a:buNone/>
              <a:defRPr cap="all"/>
            </a:lvl2pPr>
            <a:lvl3pPr marL="0" indent="914400" algn="r">
              <a:buClrTx/>
              <a:buSzTx/>
              <a:buFontTx/>
              <a:buNone/>
              <a:defRPr cap="all"/>
            </a:lvl3pPr>
            <a:lvl4pPr marL="0" indent="1371600" algn="r">
              <a:buClrTx/>
              <a:buSzTx/>
              <a:buFontTx/>
              <a:buNone/>
              <a:defRPr cap="all"/>
            </a:lvl4pPr>
            <a:lvl5pPr marL="0" indent="1828800" algn="r">
              <a:buClrTx/>
              <a:buSzTx/>
              <a:buFontTx/>
              <a:buNone/>
              <a:defRPr cap="all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xfrm>
            <a:off x="10922783" y="5943917"/>
            <a:ext cx="237343" cy="2311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Text"/>
          <p:cNvSpPr txBox="1"/>
          <p:nvPr>
            <p:ph type="title"/>
          </p:nvPr>
        </p:nvSpPr>
        <p:spPr>
          <a:xfrm>
            <a:off x="685800" y="4732864"/>
            <a:ext cx="10131428" cy="566739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Title Text</a:t>
            </a:r>
          </a:p>
        </p:txBody>
      </p:sp>
      <p:sp>
        <p:nvSpPr>
          <p:cNvPr id="96" name="Picture Placeholder 2"/>
          <p:cNvSpPr/>
          <p:nvPr>
            <p:ph type="pic" sz="half" idx="21"/>
          </p:nvPr>
        </p:nvSpPr>
        <p:spPr>
          <a:xfrm>
            <a:off x="1371599" y="932112"/>
            <a:ext cx="8759829" cy="3164976"/>
          </a:xfrm>
          <a:prstGeom prst="rect">
            <a:avLst/>
          </a:prstGeom>
          <a:ln w="50800" cap="sq">
            <a:solidFill>
              <a:srgbClr val="FFFFFF">
                <a:alpha val="50000"/>
              </a:srgbClr>
            </a:solidFill>
            <a:miter lim="800000"/>
          </a:ln>
          <a:effectLst>
            <a:outerShdw sx="100000" sy="100000" kx="0" ky="0" algn="b" rotWithShape="0" blurRad="254000" dist="0" dir="0">
              <a:srgbClr val="000000">
                <a:alpha val="43000"/>
              </a:srgbClr>
            </a:outerShdw>
          </a:effectLst>
        </p:spPr>
        <p:txBody>
          <a:bodyPr lIns="91439" rIns="91439" anchor="t">
            <a:noAutofit/>
          </a:bodyPr>
          <a:lstStyle/>
          <a:p>
            <a:pPr/>
          </a:p>
        </p:txBody>
      </p:sp>
      <p:sp>
        <p:nvSpPr>
          <p:cNvPr id="97" name="Body Level One…"/>
          <p:cNvSpPr txBox="1"/>
          <p:nvPr>
            <p:ph type="body" sz="quarter" idx="1"/>
          </p:nvPr>
        </p:nvSpPr>
        <p:spPr>
          <a:xfrm>
            <a:off x="685800" y="5299602"/>
            <a:ext cx="10131428" cy="493713"/>
          </a:xfrm>
          <a:prstGeom prst="rect">
            <a:avLst/>
          </a:prstGeom>
        </p:spPr>
        <p:txBody>
          <a:bodyPr anchor="t"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Text"/>
          <p:cNvSpPr txBox="1"/>
          <p:nvPr>
            <p:ph type="title"/>
          </p:nvPr>
        </p:nvSpPr>
        <p:spPr>
          <a:xfrm>
            <a:off x="685801" y="609601"/>
            <a:ext cx="10131428" cy="3124200"/>
          </a:xfrm>
          <a:prstGeom prst="rect">
            <a:avLst/>
          </a:prstGeom>
        </p:spPr>
        <p:txBody>
          <a:bodyPr/>
          <a:lstStyle>
            <a:lvl1pPr>
              <a:defRPr cap="none" sz="3200"/>
            </a:lvl1pPr>
          </a:lstStyle>
          <a:p>
            <a:pPr/>
            <a:r>
              <a:t>Title Text</a:t>
            </a:r>
          </a:p>
        </p:txBody>
      </p:sp>
      <p:sp>
        <p:nvSpPr>
          <p:cNvPr id="106" name="Body Level One…"/>
          <p:cNvSpPr txBox="1"/>
          <p:nvPr>
            <p:ph type="body" sz="quarter" idx="1"/>
          </p:nvPr>
        </p:nvSpPr>
        <p:spPr>
          <a:xfrm>
            <a:off x="685800" y="4343400"/>
            <a:ext cx="10131429" cy="144780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4"/>
          <p:cNvSpPr txBox="1"/>
          <p:nvPr/>
        </p:nvSpPr>
        <p:spPr>
          <a:xfrm>
            <a:off x="10237867" y="2399317"/>
            <a:ext cx="609601" cy="127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80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15" name="TextBox 10"/>
          <p:cNvSpPr txBox="1"/>
          <p:nvPr/>
        </p:nvSpPr>
        <p:spPr>
          <a:xfrm>
            <a:off x="488274" y="479454"/>
            <a:ext cx="609601" cy="127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80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16" name="Title Text"/>
          <p:cNvSpPr txBox="1"/>
          <p:nvPr>
            <p:ph type="title"/>
          </p:nvPr>
        </p:nvSpPr>
        <p:spPr>
          <a:xfrm>
            <a:off x="992266" y="609601"/>
            <a:ext cx="9550401" cy="2743200"/>
          </a:xfrm>
          <a:prstGeom prst="rect">
            <a:avLst/>
          </a:prstGeom>
        </p:spPr>
        <p:txBody>
          <a:bodyPr/>
          <a:lstStyle>
            <a:lvl1pPr>
              <a:defRPr cap="none" sz="3200"/>
            </a:lvl1pPr>
          </a:lstStyle>
          <a:p>
            <a:pPr/>
            <a:r>
              <a:t>Title Text</a:t>
            </a:r>
          </a:p>
        </p:txBody>
      </p:sp>
      <p:sp>
        <p:nvSpPr>
          <p:cNvPr id="117" name="Body Level One…"/>
          <p:cNvSpPr txBox="1"/>
          <p:nvPr>
            <p:ph type="body" sz="quarter" idx="1"/>
          </p:nvPr>
        </p:nvSpPr>
        <p:spPr>
          <a:xfrm>
            <a:off x="1097875" y="3352800"/>
            <a:ext cx="9339185" cy="38100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8" name="Text Placeholder 2"/>
          <p:cNvSpPr/>
          <p:nvPr>
            <p:ph type="body" sz="quarter" idx="21"/>
          </p:nvPr>
        </p:nvSpPr>
        <p:spPr>
          <a:xfrm>
            <a:off x="687464" y="4343400"/>
            <a:ext cx="10152369" cy="1447800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  <a:defRPr sz="2000"/>
            </a:pP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685801" y="3308580"/>
            <a:ext cx="10131426" cy="1468801"/>
          </a:xfrm>
          <a:prstGeom prst="rect">
            <a:avLst/>
          </a:prstGeom>
        </p:spPr>
        <p:txBody>
          <a:bodyPr anchor="b"/>
          <a:lstStyle>
            <a:lvl1pPr>
              <a:defRPr cap="none" sz="3200"/>
            </a:lvl1pPr>
          </a:lstStyle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sz="quarter" idx="1"/>
          </p:nvPr>
        </p:nvSpPr>
        <p:spPr>
          <a:xfrm>
            <a:off x="685801" y="4777380"/>
            <a:ext cx="10131426" cy="860401"/>
          </a:xfrm>
          <a:prstGeom prst="rect">
            <a:avLst/>
          </a:prstGeom>
        </p:spPr>
        <p:txBody>
          <a:bodyPr anchor="t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Box 12"/>
          <p:cNvSpPr txBox="1"/>
          <p:nvPr/>
        </p:nvSpPr>
        <p:spPr>
          <a:xfrm>
            <a:off x="10237867" y="2399317"/>
            <a:ext cx="609601" cy="127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80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36" name="TextBox 13"/>
          <p:cNvSpPr txBox="1"/>
          <p:nvPr/>
        </p:nvSpPr>
        <p:spPr>
          <a:xfrm>
            <a:off x="488274" y="479454"/>
            <a:ext cx="609601" cy="127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80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37" name="Title Text"/>
          <p:cNvSpPr txBox="1"/>
          <p:nvPr>
            <p:ph type="title"/>
          </p:nvPr>
        </p:nvSpPr>
        <p:spPr>
          <a:xfrm>
            <a:off x="992266" y="609601"/>
            <a:ext cx="9550401" cy="2743200"/>
          </a:xfrm>
          <a:prstGeom prst="rect">
            <a:avLst/>
          </a:prstGeom>
        </p:spPr>
        <p:txBody>
          <a:bodyPr/>
          <a:lstStyle>
            <a:lvl1pPr>
              <a:defRPr cap="none" sz="3200"/>
            </a:lvl1pPr>
          </a:lstStyle>
          <a:p>
            <a:pPr/>
            <a:r>
              <a:t>Title Text</a:t>
            </a:r>
          </a:p>
        </p:txBody>
      </p:sp>
      <p:sp>
        <p:nvSpPr>
          <p:cNvPr id="138" name="Body Level One…"/>
          <p:cNvSpPr txBox="1"/>
          <p:nvPr>
            <p:ph type="body" sz="quarter" idx="1"/>
          </p:nvPr>
        </p:nvSpPr>
        <p:spPr>
          <a:xfrm>
            <a:off x="685800" y="3886200"/>
            <a:ext cx="10135437" cy="889000"/>
          </a:xfrm>
          <a:prstGeom prst="rect">
            <a:avLst/>
          </a:prstGeom>
        </p:spPr>
        <p:txBody>
          <a:bodyPr anchor="b"/>
          <a:lstStyle>
            <a:lvl1pPr indent="-571500">
              <a:buClrTx/>
              <a:buSzTx/>
              <a:buFontTx/>
              <a:buNone/>
              <a:defRPr sz="2400"/>
            </a:lvl1pPr>
            <a:lvl2pPr marL="885825" indent="-428625">
              <a:buClrTx/>
              <a:buFontTx/>
              <a:defRPr sz="2400"/>
            </a:lvl2pPr>
            <a:lvl3pPr marL="1404257" indent="-489857">
              <a:buClrTx/>
              <a:buFontTx/>
              <a:defRPr sz="2400"/>
            </a:lvl3pPr>
            <a:lvl4pPr marL="1714500" indent="-342900">
              <a:buClrTx/>
              <a:buFontTx/>
              <a:defRPr sz="2400"/>
            </a:lvl4pPr>
            <a:lvl5pPr marL="2171700" indent="-342900">
              <a:buClrTx/>
              <a:buFontTx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9" name="Text Placeholder 2"/>
          <p:cNvSpPr/>
          <p:nvPr>
            <p:ph type="body" sz="quarter" idx="21"/>
          </p:nvPr>
        </p:nvSpPr>
        <p:spPr>
          <a:xfrm>
            <a:off x="685798" y="4775200"/>
            <a:ext cx="10135438" cy="1016000"/>
          </a:xfrm>
          <a:prstGeom prst="rect">
            <a:avLst/>
          </a:prstGeom>
        </p:spPr>
        <p:txBody>
          <a:bodyPr anchor="t"/>
          <a:lstStyle/>
          <a:p>
            <a:pPr marL="0" indent="0">
              <a:buClrTx/>
              <a:buSzTx/>
              <a:buFontTx/>
              <a:buNone/>
            </a:pPr>
          </a:p>
        </p:txBody>
      </p:sp>
      <p:sp>
        <p:nvSpPr>
          <p:cNvPr id="1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itle Text"/>
          <p:cNvSpPr txBox="1"/>
          <p:nvPr>
            <p:ph type="title"/>
          </p:nvPr>
        </p:nvSpPr>
        <p:spPr>
          <a:xfrm>
            <a:off x="685801" y="609601"/>
            <a:ext cx="10131428" cy="27432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8" name="Body Level One…"/>
          <p:cNvSpPr txBox="1"/>
          <p:nvPr>
            <p:ph type="body" sz="quarter" idx="1"/>
          </p:nvPr>
        </p:nvSpPr>
        <p:spPr>
          <a:xfrm>
            <a:off x="685801" y="3505200"/>
            <a:ext cx="10131429" cy="838200"/>
          </a:xfrm>
          <a:prstGeom prst="rect">
            <a:avLst/>
          </a:prstGeom>
        </p:spPr>
        <p:txBody>
          <a:bodyPr anchor="b"/>
          <a:lstStyle>
            <a:lvl1pPr indent="-571500">
              <a:buClrTx/>
              <a:buSzTx/>
              <a:buFontTx/>
              <a:buNone/>
              <a:defRPr sz="2800"/>
            </a:lvl1pPr>
            <a:lvl2pPr marL="957262" indent="-500062">
              <a:buClrTx/>
              <a:buFontTx/>
              <a:defRPr sz="2800"/>
            </a:lvl2pPr>
            <a:lvl3pPr marL="1485900" indent="-571500">
              <a:buClrTx/>
              <a:buFontTx/>
              <a:defRPr sz="2800"/>
            </a:lvl3pPr>
            <a:lvl4pPr marL="1771650" indent="-400050">
              <a:buClrTx/>
              <a:buFontTx/>
              <a:defRPr sz="2800"/>
            </a:lvl4pPr>
            <a:lvl5pPr marL="2228850" indent="-400050">
              <a:buClrTx/>
              <a:buFontTx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9" name="Text Placeholder 2"/>
          <p:cNvSpPr/>
          <p:nvPr>
            <p:ph type="body" sz="quarter" idx="21"/>
          </p:nvPr>
        </p:nvSpPr>
        <p:spPr>
          <a:xfrm>
            <a:off x="685799" y="4343400"/>
            <a:ext cx="10131430" cy="1447800"/>
          </a:xfrm>
          <a:prstGeom prst="rect">
            <a:avLst/>
          </a:prstGeom>
        </p:spPr>
        <p:txBody>
          <a:bodyPr anchor="t"/>
          <a:lstStyle/>
          <a:p>
            <a:pPr marL="0" indent="0">
              <a:buClrTx/>
              <a:buSzTx/>
              <a:buFontTx/>
              <a:buNone/>
            </a:pPr>
          </a:p>
        </p:txBody>
      </p:sp>
      <p:sp>
        <p:nvSpPr>
          <p:cNvPr id="1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Body Level One…"/>
          <p:cNvSpPr txBox="1"/>
          <p:nvPr>
            <p:ph type="body" idx="1"/>
          </p:nvPr>
        </p:nvSpPr>
        <p:spPr>
          <a:xfrm>
            <a:off x="685801" y="2142066"/>
            <a:ext cx="10131426" cy="3649134"/>
          </a:xfrm>
          <a:prstGeom prst="rect">
            <a:avLst/>
          </a:prstGeom>
        </p:spPr>
        <p:txBody>
          <a:bodyPr anchor="t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itle Text"/>
          <p:cNvSpPr txBox="1"/>
          <p:nvPr>
            <p:ph type="title"/>
          </p:nvPr>
        </p:nvSpPr>
        <p:spPr>
          <a:xfrm>
            <a:off x="8658675" y="609598"/>
            <a:ext cx="2158553" cy="518160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67" name="Body Level One…"/>
          <p:cNvSpPr txBox="1"/>
          <p:nvPr>
            <p:ph type="body" idx="1"/>
          </p:nvPr>
        </p:nvSpPr>
        <p:spPr>
          <a:xfrm>
            <a:off x="685800" y="609600"/>
            <a:ext cx="7832116" cy="5181600"/>
          </a:xfrm>
          <a:prstGeom prst="rect">
            <a:avLst/>
          </a:prstGeom>
        </p:spPr>
        <p:txBody>
          <a:bodyPr anchor="t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88825" cy="6856215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idx="1"/>
          </p:nvPr>
        </p:nvSpPr>
        <p:spPr>
          <a:xfrm>
            <a:off x="685801" y="2142066"/>
            <a:ext cx="10131426" cy="364913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xfrm>
            <a:off x="685800" y="3308580"/>
            <a:ext cx="10131428" cy="1468801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685798" y="4777380"/>
            <a:ext cx="10131430" cy="860401"/>
          </a:xfrm>
          <a:prstGeom prst="rect">
            <a:avLst/>
          </a:prstGeom>
        </p:spPr>
        <p:txBody>
          <a:bodyPr anchor="t"/>
          <a:lstStyle>
            <a:lvl1pPr marL="0" indent="0">
              <a:buClrTx/>
              <a:buSzTx/>
              <a:buFontTx/>
              <a:buNone/>
              <a:defRPr cap="all" sz="2000"/>
            </a:lvl1pPr>
            <a:lvl2pPr marL="0" indent="457200">
              <a:buClrTx/>
              <a:buSzTx/>
              <a:buFontTx/>
              <a:buNone/>
              <a:defRPr cap="all" sz="2000"/>
            </a:lvl2pPr>
            <a:lvl3pPr marL="0" indent="914400">
              <a:buClrTx/>
              <a:buSzTx/>
              <a:buFontTx/>
              <a:buNone/>
              <a:defRPr cap="all" sz="2000"/>
            </a:lvl3pPr>
            <a:lvl4pPr marL="0" indent="1371600">
              <a:buClrTx/>
              <a:buSzTx/>
              <a:buFontTx/>
              <a:buNone/>
              <a:defRPr cap="all" sz="2000"/>
            </a:lvl4pPr>
            <a:lvl5pPr marL="0" indent="1828800">
              <a:buClrTx/>
              <a:buSzTx/>
              <a:buFontTx/>
              <a:buNone/>
              <a:defRPr cap="all"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685801" y="2142066"/>
            <a:ext cx="4995335" cy="364913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973670" y="2218266"/>
            <a:ext cx="4709055" cy="57626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800"/>
            </a:lvl1pPr>
            <a:lvl2pPr marL="0" indent="457200">
              <a:buClrTx/>
              <a:buSzTx/>
              <a:buFontTx/>
              <a:buNone/>
              <a:defRPr sz="2800"/>
            </a:lvl2pPr>
            <a:lvl3pPr marL="0" indent="914400">
              <a:buClrTx/>
              <a:buSzTx/>
              <a:buFontTx/>
              <a:buNone/>
              <a:defRPr sz="2800"/>
            </a:lvl3pPr>
            <a:lvl4pPr marL="0" indent="1371600">
              <a:buClrTx/>
              <a:buSzTx/>
              <a:buFontTx/>
              <a:buNone/>
              <a:defRPr sz="2800"/>
            </a:lvl4pPr>
            <a:lvl5pPr marL="0" indent="1828800">
              <a:buClrTx/>
              <a:buSzTx/>
              <a:buFont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096003" y="2226734"/>
            <a:ext cx="4722813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FontTx/>
              <a:buNone/>
              <a:defRPr sz="28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xfrm>
            <a:off x="685800" y="2074333"/>
            <a:ext cx="3680886" cy="137160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4648201" y="609601"/>
            <a:ext cx="6169027" cy="5181601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685800" y="3445933"/>
            <a:ext cx="3680886" cy="1828801"/>
          </a:xfrm>
          <a:prstGeom prst="rect">
            <a:avLst/>
          </a:prstGeom>
        </p:spPr>
        <p:txBody>
          <a:bodyPr anchor="t"/>
          <a:lstStyle/>
          <a:p>
            <a:pPr marL="0" indent="0">
              <a:buClrTx/>
              <a:buSzTx/>
              <a:buFontTx/>
              <a:buNone/>
              <a:defRPr sz="16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xfrm>
            <a:off x="685800" y="1600200"/>
            <a:ext cx="6164654" cy="1371600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quarter" idx="21"/>
          </p:nvPr>
        </p:nvSpPr>
        <p:spPr>
          <a:xfrm>
            <a:off x="7536253" y="914400"/>
            <a:ext cx="3280975" cy="4572000"/>
          </a:xfrm>
          <a:prstGeom prst="rect">
            <a:avLst/>
          </a:prstGeom>
          <a:ln w="50800" cap="sq">
            <a:solidFill>
              <a:srgbClr val="FFFFFF">
                <a:alpha val="50000"/>
              </a:srgbClr>
            </a:solidFill>
            <a:miter lim="800000"/>
          </a:ln>
          <a:effectLst>
            <a:outerShdw sx="100000" sy="100000" kx="0" ky="0" algn="b" rotWithShape="0" blurRad="254000" dist="0" dir="0">
              <a:srgbClr val="000000">
                <a:alpha val="43000"/>
              </a:srgbClr>
            </a:outerShdw>
          </a:effectLst>
        </p:spPr>
        <p:txBody>
          <a:bodyPr lIns="91439" rIns="91439" anchor="t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685800" y="2971800"/>
            <a:ext cx="6164654" cy="1828800"/>
          </a:xfrm>
          <a:prstGeom prst="rect">
            <a:avLst/>
          </a:prstGeom>
        </p:spPr>
        <p:txBody>
          <a:bodyPr anchor="t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12188825" cy="685621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/>
          <p:nvPr>
            <p:ph type="title"/>
          </p:nvPr>
        </p:nvSpPr>
        <p:spPr>
          <a:xfrm>
            <a:off x="685801" y="609600"/>
            <a:ext cx="10131426" cy="1456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579886" y="5943917"/>
            <a:ext cx="237342" cy="231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3600" u="none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85750" marR="0" indent="-28575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FFFFFF"/>
        </a:buClr>
        <a:buSzPct val="100000"/>
        <a:buFont typeface="Arial"/>
        <a:buChar char="•"/>
        <a:tabLst/>
        <a:defRPr b="0" baseline="0" cap="none" i="0" spc="0" strike="noStrike" sz="1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778668" marR="0" indent="-321468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FFFFFF"/>
        </a:buClr>
        <a:buSzPct val="100000"/>
        <a:buFont typeface="Arial"/>
        <a:buChar char="•"/>
        <a:tabLst/>
        <a:defRPr b="0" baseline="0" cap="none" i="0" spc="0" strike="noStrike" sz="1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1281792" marR="0" indent="-367392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FFFFFF"/>
        </a:buClr>
        <a:buSzPct val="100000"/>
        <a:buFont typeface="Arial"/>
        <a:buChar char="•"/>
        <a:tabLst/>
        <a:defRPr b="0" baseline="0" cap="none" i="0" spc="0" strike="noStrike" sz="1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1628775" marR="0" indent="-257175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FFFFFF"/>
        </a:buClr>
        <a:buSzPct val="100000"/>
        <a:buFont typeface="Arial"/>
        <a:buChar char="•"/>
        <a:tabLst/>
        <a:defRPr b="0" baseline="0" cap="none" i="0" spc="0" strike="noStrike" sz="1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2085975" marR="0" indent="-257175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FFFFFF"/>
        </a:buClr>
        <a:buSzPct val="100000"/>
        <a:buFont typeface="Arial"/>
        <a:buChar char="•"/>
        <a:tabLst/>
        <a:defRPr b="0" baseline="0" cap="none" i="0" spc="0" strike="noStrike" sz="1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2628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FFFFFF"/>
        </a:buClr>
        <a:buSzPct val="100000"/>
        <a:buFont typeface="Arial"/>
        <a:buChar char="•"/>
        <a:tabLst/>
        <a:defRPr b="0" baseline="0" cap="none" i="0" spc="0" strike="noStrike" sz="1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30861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FFFFFF"/>
        </a:buClr>
        <a:buSzPct val="100000"/>
        <a:buFont typeface="Arial"/>
        <a:buChar char="•"/>
        <a:tabLst/>
        <a:defRPr b="0" baseline="0" cap="none" i="0" spc="0" strike="noStrike" sz="1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35433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FFFFFF"/>
        </a:buClr>
        <a:buSzPct val="100000"/>
        <a:buFont typeface="Arial"/>
        <a:buChar char="•"/>
        <a:tabLst/>
        <a:defRPr b="0" baseline="0" cap="none" i="0" spc="0" strike="noStrike" sz="1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4000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FFFFFF"/>
        </a:buClr>
        <a:buSzPct val="100000"/>
        <a:buFont typeface="Arial"/>
        <a:buChar char="•"/>
        <a:tabLst/>
        <a:defRPr b="0" baseline="0" cap="none" i="0" spc="0" strike="noStrike" sz="1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itle 1"/>
          <p:cNvSpPr txBox="1"/>
          <p:nvPr>
            <p:ph type="ctrTitle"/>
          </p:nvPr>
        </p:nvSpPr>
        <p:spPr>
          <a:xfrm>
            <a:off x="3962398" y="2650732"/>
            <a:ext cx="7197727" cy="1734999"/>
          </a:xfrm>
          <a:prstGeom prst="rect">
            <a:avLst/>
          </a:prstGeom>
        </p:spPr>
        <p:txBody>
          <a:bodyPr/>
          <a:lstStyle>
            <a:lvl1pPr>
              <a:defRPr cap="none"/>
            </a:lvl1pPr>
          </a:lstStyle>
          <a:p>
            <a:pPr/>
            <a:r>
              <a:t>Introduction to Physical Science</a:t>
            </a:r>
          </a:p>
        </p:txBody>
      </p:sp>
      <p:sp>
        <p:nvSpPr>
          <p:cNvPr id="178" name="Subtitle 2"/>
          <p:cNvSpPr txBox="1"/>
          <p:nvPr>
            <p:ph type="subTitle" sz="quarter" idx="1"/>
          </p:nvPr>
        </p:nvSpPr>
        <p:spPr>
          <a:xfrm>
            <a:off x="3626777" y="4385731"/>
            <a:ext cx="7533348" cy="1405468"/>
          </a:xfrm>
          <a:prstGeom prst="rect">
            <a:avLst/>
          </a:prstGeom>
        </p:spPr>
        <p:txBody>
          <a:bodyPr/>
          <a:lstStyle/>
          <a:p>
            <a:pPr>
              <a:defRPr cap="none" sz="2400"/>
            </a:pPr>
            <a:r>
              <a:t>Midterm Exam</a:t>
            </a:r>
          </a:p>
          <a:p>
            <a:pPr>
              <a:defRPr cap="none" sz="2400"/>
            </a:pPr>
            <a:r>
              <a:t>Presented by Robert Wagner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cap="none"/>
            </a:lvl1pPr>
          </a:lstStyle>
          <a:p>
            <a:pPr/>
            <a:r>
              <a:t>Midterm Exam</a:t>
            </a:r>
          </a:p>
        </p:txBody>
      </p:sp>
      <p:sp>
        <p:nvSpPr>
          <p:cNvPr id="181" name="Content Placeholder 2"/>
          <p:cNvSpPr txBox="1"/>
          <p:nvPr>
            <p:ph type="body" idx="1"/>
          </p:nvPr>
        </p:nvSpPr>
        <p:spPr>
          <a:xfrm>
            <a:off x="673101" y="2019051"/>
            <a:ext cx="10845798" cy="4325682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This lecture is a placeholder </a:t>
            </a:r>
          </a:p>
          <a:p>
            <a:pPr>
              <a:defRPr sz="2400"/>
            </a:pPr>
            <a:r>
              <a:t>Lesson 8 includes only the midterm exam</a:t>
            </a:r>
          </a:p>
          <a:p>
            <a:pPr lvl="1" marL="742950" indent="-285750">
              <a:defRPr sz="2200"/>
            </a:pPr>
            <a:r>
              <a:t>This is to avoid confusion when we more to Lesson 9 next week!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cap="none"/>
            </a:lvl1pPr>
          </a:lstStyle>
          <a:p>
            <a:pPr/>
            <a:r>
              <a:t>Summary</a:t>
            </a:r>
          </a:p>
        </p:txBody>
      </p:sp>
      <p:sp>
        <p:nvSpPr>
          <p:cNvPr id="184" name="Content Placeholder 2"/>
          <p:cNvSpPr txBox="1"/>
          <p:nvPr>
            <p:ph type="body" idx="1"/>
          </p:nvPr>
        </p:nvSpPr>
        <p:spPr>
          <a:xfrm>
            <a:off x="1030287" y="2040466"/>
            <a:ext cx="10131426" cy="3649134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Only assignment for my class this week - Midterm Exam</a:t>
            </a:r>
          </a:p>
          <a:p>
            <a:pPr>
              <a:defRPr sz="2400"/>
            </a:pPr>
          </a:p>
          <a:p>
            <a:pPr>
              <a:defRPr sz="2400"/>
            </a:pPr>
            <a:r>
              <a:t>Covers Lessons 1-7 on Physics</a:t>
            </a:r>
          </a:p>
          <a:p>
            <a:pPr>
              <a:defRPr sz="2400"/>
            </a:pPr>
          </a:p>
          <a:p>
            <a:pPr>
              <a:defRPr sz="2400"/>
            </a:pPr>
            <a:r>
              <a:t>See class site for more details!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Celestial">
  <a:themeElements>
    <a:clrScheme name="Celestia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0000FF"/>
      </a:hlink>
      <a:folHlink>
        <a:srgbClr val="FF00FF"/>
      </a:folHlink>
    </a:clrScheme>
    <a:fontScheme name="Celestial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50800" dist="38100" dir="5400000">
              <a:srgbClr val="000000">
                <a:alpha val="3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381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9050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elestial">
  <a:themeElements>
    <a:clrScheme name="Celestia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0000FF"/>
      </a:hlink>
      <a:folHlink>
        <a:srgbClr val="FF00FF"/>
      </a:folHlink>
    </a:clrScheme>
    <a:fontScheme name="Celestial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50800" dist="38100" dir="5400000">
              <a:srgbClr val="000000">
                <a:alpha val="3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381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9050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