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Midterm Exam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Midterm Exam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673101" y="2019051"/>
            <a:ext cx="10845798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This lecture is a placeholder </a:t>
            </a:r>
          </a:p>
          <a:p>
            <a:pPr>
              <a:defRPr sz="2400"/>
            </a:pPr>
            <a:r>
              <a:t>Lesson 8 includes only the midterm exam</a:t>
            </a:r>
          </a:p>
          <a:p>
            <a:pPr lvl="1" marL="742950" indent="-285750">
              <a:defRPr sz="2200"/>
            </a:pPr>
            <a:r>
              <a:t>This is to avoid confusion when we more to Lesson 9 next week!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184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Only assignment for my class this week - Midterm Exam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Covers Lessons 1-7 on Physics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See class site for more details!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