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2CDE9"/>
          </a:solidFill>
        </a:fill>
      </a:tcStyle>
    </a:wholeTbl>
    <a:band2H>
      <a:tcTxStyle b="def" i="def"/>
      <a:tcStyle>
        <a:tcBdr/>
        <a:fill>
          <a:solidFill>
            <a:srgbClr val="F1E8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EE4DD"/>
          </a:solidFill>
        </a:fill>
      </a:tcStyle>
    </a:wholeTbl>
    <a:band2H>
      <a:tcTxStyle b="def" i="def"/>
      <a:tcStyle>
        <a:tcBdr/>
        <a:fill>
          <a:solidFill>
            <a:srgbClr val="E8F2E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4CFCE"/>
          </a:solidFill>
        </a:fill>
      </a:tcStyle>
    </a:wholeTbl>
    <a:band2H>
      <a:tcTxStyle b="def" i="def"/>
      <a:tcStyle>
        <a:tcBdr/>
        <a:fill>
          <a:solidFill>
            <a:srgbClr val="FAE9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5" name="Shape 17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88825" cy="6856215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tle Text"/>
          <p:cNvSpPr txBox="1"/>
          <p:nvPr>
            <p:ph type="title"/>
          </p:nvPr>
        </p:nvSpPr>
        <p:spPr>
          <a:xfrm>
            <a:off x="3962398" y="1964266"/>
            <a:ext cx="7197727" cy="2421465"/>
          </a:xfrm>
          <a:prstGeom prst="rect">
            <a:avLst/>
          </a:prstGeom>
        </p:spPr>
        <p:txBody>
          <a:bodyPr anchor="b"/>
          <a:lstStyle>
            <a:lvl1pPr algn="r">
              <a:defRPr sz="4800"/>
            </a:lvl1pPr>
          </a:lstStyle>
          <a:p>
            <a:pPr/>
            <a:r>
              <a:t>Title Text</a:t>
            </a:r>
          </a:p>
        </p:txBody>
      </p:sp>
      <p:sp>
        <p:nvSpPr>
          <p:cNvPr id="14" name="Body Level One…"/>
          <p:cNvSpPr txBox="1"/>
          <p:nvPr>
            <p:ph type="body" sz="quarter" idx="1"/>
          </p:nvPr>
        </p:nvSpPr>
        <p:spPr>
          <a:xfrm>
            <a:off x="3962398" y="4385731"/>
            <a:ext cx="7197727" cy="1405468"/>
          </a:xfrm>
          <a:prstGeom prst="rect">
            <a:avLst/>
          </a:prstGeom>
        </p:spPr>
        <p:txBody>
          <a:bodyPr anchor="t"/>
          <a:lstStyle>
            <a:lvl1pPr marL="0" indent="0" algn="r">
              <a:buClrTx/>
              <a:buSzTx/>
              <a:buFontTx/>
              <a:buNone/>
              <a:defRPr cap="all"/>
            </a:lvl1pPr>
            <a:lvl2pPr marL="0" indent="457200" algn="r">
              <a:buClrTx/>
              <a:buSzTx/>
              <a:buFontTx/>
              <a:buNone/>
              <a:defRPr cap="all"/>
            </a:lvl2pPr>
            <a:lvl3pPr marL="0" indent="914400" algn="r">
              <a:buClrTx/>
              <a:buSzTx/>
              <a:buFontTx/>
              <a:buNone/>
              <a:defRPr cap="all"/>
            </a:lvl3pPr>
            <a:lvl4pPr marL="0" indent="1371600" algn="r">
              <a:buClrTx/>
              <a:buSzTx/>
              <a:buFontTx/>
              <a:buNone/>
              <a:defRPr cap="all"/>
            </a:lvl4pPr>
            <a:lvl5pPr marL="0" indent="1828800" algn="r">
              <a:buClrTx/>
              <a:buSzTx/>
              <a:buFontTx/>
              <a:buNone/>
              <a:defRPr cap="all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lide Number"/>
          <p:cNvSpPr txBox="1"/>
          <p:nvPr>
            <p:ph type="sldNum" sz="quarter" idx="2"/>
          </p:nvPr>
        </p:nvSpPr>
        <p:spPr>
          <a:xfrm>
            <a:off x="10922783" y="5943917"/>
            <a:ext cx="237343" cy="23114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itle Text"/>
          <p:cNvSpPr txBox="1"/>
          <p:nvPr>
            <p:ph type="title"/>
          </p:nvPr>
        </p:nvSpPr>
        <p:spPr>
          <a:xfrm>
            <a:off x="685800" y="4732864"/>
            <a:ext cx="10131428" cy="566739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/>
            <a:r>
              <a:t>Title Text</a:t>
            </a:r>
          </a:p>
        </p:txBody>
      </p:sp>
      <p:sp>
        <p:nvSpPr>
          <p:cNvPr id="96" name="Picture Placeholder 2"/>
          <p:cNvSpPr/>
          <p:nvPr>
            <p:ph type="pic" sz="half" idx="21"/>
          </p:nvPr>
        </p:nvSpPr>
        <p:spPr>
          <a:xfrm>
            <a:off x="1371599" y="932112"/>
            <a:ext cx="8759829" cy="3164976"/>
          </a:xfrm>
          <a:prstGeom prst="rect">
            <a:avLst/>
          </a:prstGeom>
          <a:ln w="50800" cap="sq">
            <a:solidFill>
              <a:srgbClr val="FFFFFF">
                <a:alpha val="50000"/>
              </a:srgbClr>
            </a:solidFill>
            <a:miter lim="800000"/>
          </a:ln>
          <a:effectLst>
            <a:outerShdw sx="100000" sy="100000" kx="0" ky="0" algn="b" rotWithShape="0" blurRad="254000" dist="0" dir="0">
              <a:srgbClr val="000000">
                <a:alpha val="43000"/>
              </a:srgbClr>
            </a:outerShdw>
          </a:effectLst>
        </p:spPr>
        <p:txBody>
          <a:bodyPr lIns="91439" rIns="91439" anchor="t">
            <a:noAutofit/>
          </a:bodyPr>
          <a:lstStyle/>
          <a:p>
            <a:pPr/>
          </a:p>
        </p:txBody>
      </p:sp>
      <p:sp>
        <p:nvSpPr>
          <p:cNvPr id="97" name="Body Level One…"/>
          <p:cNvSpPr txBox="1"/>
          <p:nvPr>
            <p:ph type="body" sz="quarter" idx="1"/>
          </p:nvPr>
        </p:nvSpPr>
        <p:spPr>
          <a:xfrm>
            <a:off x="685800" y="5299602"/>
            <a:ext cx="10131428" cy="493713"/>
          </a:xfrm>
          <a:prstGeom prst="rect">
            <a:avLst/>
          </a:prstGeom>
        </p:spPr>
        <p:txBody>
          <a:bodyPr anchor="t"/>
          <a:lstStyle>
            <a:lvl1pPr marL="0" indent="0">
              <a:buClrTx/>
              <a:buSzTx/>
              <a:buFontTx/>
              <a:buNone/>
              <a:defRPr sz="1400"/>
            </a:lvl1pPr>
            <a:lvl2pPr marL="0" indent="457200">
              <a:buClrTx/>
              <a:buSzTx/>
              <a:buFontTx/>
              <a:buNone/>
              <a:defRPr sz="1400"/>
            </a:lvl2pPr>
            <a:lvl3pPr marL="0" indent="914400">
              <a:buClrTx/>
              <a:buSzTx/>
              <a:buFontTx/>
              <a:buNone/>
              <a:defRPr sz="1400"/>
            </a:lvl3pPr>
            <a:lvl4pPr marL="0" indent="1371600">
              <a:buClrTx/>
              <a:buSzTx/>
              <a:buFontTx/>
              <a:buNone/>
              <a:defRPr sz="1400"/>
            </a:lvl4pPr>
            <a:lvl5pPr marL="0" indent="1828800">
              <a:buClrTx/>
              <a:buSzTx/>
              <a:buFontTx/>
              <a:buNone/>
              <a:defRPr sz="1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itle Text"/>
          <p:cNvSpPr txBox="1"/>
          <p:nvPr>
            <p:ph type="title"/>
          </p:nvPr>
        </p:nvSpPr>
        <p:spPr>
          <a:xfrm>
            <a:off x="685801" y="609601"/>
            <a:ext cx="10131428" cy="3124200"/>
          </a:xfrm>
          <a:prstGeom prst="rect">
            <a:avLst/>
          </a:prstGeom>
        </p:spPr>
        <p:txBody>
          <a:bodyPr/>
          <a:lstStyle>
            <a:lvl1pPr>
              <a:defRPr cap="none" sz="3200"/>
            </a:lvl1pPr>
          </a:lstStyle>
          <a:p>
            <a:pPr/>
            <a:r>
              <a:t>Title Text</a:t>
            </a:r>
          </a:p>
        </p:txBody>
      </p:sp>
      <p:sp>
        <p:nvSpPr>
          <p:cNvPr id="106" name="Body Level One…"/>
          <p:cNvSpPr txBox="1"/>
          <p:nvPr>
            <p:ph type="body" sz="quarter" idx="1"/>
          </p:nvPr>
        </p:nvSpPr>
        <p:spPr>
          <a:xfrm>
            <a:off x="685800" y="4343400"/>
            <a:ext cx="10131429" cy="1447800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sz="2000"/>
            </a:lvl1pPr>
            <a:lvl2pPr marL="0" indent="457200">
              <a:buClrTx/>
              <a:buSzTx/>
              <a:buFontTx/>
              <a:buNone/>
              <a:defRPr sz="2000"/>
            </a:lvl2pPr>
            <a:lvl3pPr marL="0" indent="914400">
              <a:buClrTx/>
              <a:buSzTx/>
              <a:buFontTx/>
              <a:buNone/>
              <a:defRPr sz="2000"/>
            </a:lvl3pPr>
            <a:lvl4pPr marL="0" indent="1371600">
              <a:buClrTx/>
              <a:buSzTx/>
              <a:buFontTx/>
              <a:buNone/>
              <a:defRPr sz="2000"/>
            </a:lvl4pPr>
            <a:lvl5pPr marL="0" indent="1828800">
              <a:buClrTx/>
              <a:buSzTx/>
              <a:buFontTx/>
              <a:buNone/>
              <a:defRPr sz="2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Box 14"/>
          <p:cNvSpPr txBox="1"/>
          <p:nvPr/>
        </p:nvSpPr>
        <p:spPr>
          <a:xfrm>
            <a:off x="10237867" y="2399317"/>
            <a:ext cx="609601" cy="1272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cap="all" sz="8000">
                <a:solidFill>
                  <a:srgbClr val="FFFFFF"/>
                </a:solidFill>
              </a:defRPr>
            </a:lvl1pPr>
          </a:lstStyle>
          <a:p>
            <a:pPr/>
            <a:r>
              <a:t>”</a:t>
            </a:r>
          </a:p>
        </p:txBody>
      </p:sp>
      <p:sp>
        <p:nvSpPr>
          <p:cNvPr id="115" name="TextBox 10"/>
          <p:cNvSpPr txBox="1"/>
          <p:nvPr/>
        </p:nvSpPr>
        <p:spPr>
          <a:xfrm>
            <a:off x="488274" y="479454"/>
            <a:ext cx="609601" cy="1272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cap="all" sz="8000">
                <a:solidFill>
                  <a:srgbClr val="FFFFFF"/>
                </a:solidFill>
              </a:defRPr>
            </a:lvl1pPr>
          </a:lstStyle>
          <a:p>
            <a:pPr/>
            <a:r>
              <a:t>“</a:t>
            </a:r>
          </a:p>
        </p:txBody>
      </p:sp>
      <p:sp>
        <p:nvSpPr>
          <p:cNvPr id="116" name="Title Text"/>
          <p:cNvSpPr txBox="1"/>
          <p:nvPr>
            <p:ph type="title"/>
          </p:nvPr>
        </p:nvSpPr>
        <p:spPr>
          <a:xfrm>
            <a:off x="992266" y="609601"/>
            <a:ext cx="9550401" cy="2743200"/>
          </a:xfrm>
          <a:prstGeom prst="rect">
            <a:avLst/>
          </a:prstGeom>
        </p:spPr>
        <p:txBody>
          <a:bodyPr/>
          <a:lstStyle>
            <a:lvl1pPr>
              <a:defRPr cap="none" sz="3200"/>
            </a:lvl1pPr>
          </a:lstStyle>
          <a:p>
            <a:pPr/>
            <a:r>
              <a:t>Title Text</a:t>
            </a:r>
          </a:p>
        </p:txBody>
      </p:sp>
      <p:sp>
        <p:nvSpPr>
          <p:cNvPr id="117" name="Body Level One…"/>
          <p:cNvSpPr txBox="1"/>
          <p:nvPr>
            <p:ph type="body" sz="quarter" idx="1"/>
          </p:nvPr>
        </p:nvSpPr>
        <p:spPr>
          <a:xfrm>
            <a:off x="1097875" y="3352800"/>
            <a:ext cx="9339185" cy="381000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</a:lvl1pPr>
            <a:lvl2pPr marL="0" indent="457200">
              <a:buClrTx/>
              <a:buSzTx/>
              <a:buFontTx/>
              <a:buNone/>
            </a:lvl2pPr>
            <a:lvl3pPr marL="0" indent="914400">
              <a:buClrTx/>
              <a:buSzTx/>
              <a:buFontTx/>
              <a:buNone/>
            </a:lvl3pPr>
            <a:lvl4pPr marL="0" indent="1371600">
              <a:buClrTx/>
              <a:buSzTx/>
              <a:buFontTx/>
              <a:buNone/>
            </a:lvl4pPr>
            <a:lvl5pPr marL="0" indent="1828800">
              <a:buClrTx/>
              <a:buSzTx/>
              <a:buFont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8" name="Text Placeholder 2"/>
          <p:cNvSpPr/>
          <p:nvPr>
            <p:ph type="body" sz="quarter" idx="21"/>
          </p:nvPr>
        </p:nvSpPr>
        <p:spPr>
          <a:xfrm>
            <a:off x="687464" y="4343400"/>
            <a:ext cx="10152369" cy="1447800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FontTx/>
              <a:buNone/>
              <a:defRPr sz="2000"/>
            </a:pPr>
          </a:p>
        </p:txBody>
      </p:sp>
      <p:sp>
        <p:nvSpPr>
          <p:cNvPr id="11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itle Text"/>
          <p:cNvSpPr txBox="1"/>
          <p:nvPr>
            <p:ph type="title"/>
          </p:nvPr>
        </p:nvSpPr>
        <p:spPr>
          <a:xfrm>
            <a:off x="685801" y="3308580"/>
            <a:ext cx="10131426" cy="1468801"/>
          </a:xfrm>
          <a:prstGeom prst="rect">
            <a:avLst/>
          </a:prstGeom>
        </p:spPr>
        <p:txBody>
          <a:bodyPr anchor="b"/>
          <a:lstStyle>
            <a:lvl1pPr>
              <a:defRPr cap="none" sz="3200"/>
            </a:lvl1pPr>
          </a:lstStyle>
          <a:p>
            <a:pPr/>
            <a:r>
              <a:t>Title Text</a:t>
            </a:r>
          </a:p>
        </p:txBody>
      </p:sp>
      <p:sp>
        <p:nvSpPr>
          <p:cNvPr id="127" name="Body Level One…"/>
          <p:cNvSpPr txBox="1"/>
          <p:nvPr>
            <p:ph type="body" sz="quarter" idx="1"/>
          </p:nvPr>
        </p:nvSpPr>
        <p:spPr>
          <a:xfrm>
            <a:off x="685801" y="4777380"/>
            <a:ext cx="10131426" cy="860401"/>
          </a:xfrm>
          <a:prstGeom prst="rect">
            <a:avLst/>
          </a:prstGeom>
        </p:spPr>
        <p:txBody>
          <a:bodyPr anchor="t"/>
          <a:lstStyle>
            <a:lvl1pPr marL="0" indent="0">
              <a:buClrTx/>
              <a:buSzTx/>
              <a:buFontTx/>
              <a:buNone/>
              <a:defRPr sz="2000"/>
            </a:lvl1pPr>
            <a:lvl2pPr marL="0" indent="457200">
              <a:buClrTx/>
              <a:buSzTx/>
              <a:buFontTx/>
              <a:buNone/>
              <a:defRPr sz="2000"/>
            </a:lvl2pPr>
            <a:lvl3pPr marL="0" indent="914400">
              <a:buClrTx/>
              <a:buSzTx/>
              <a:buFontTx/>
              <a:buNone/>
              <a:defRPr sz="2000"/>
            </a:lvl3pPr>
            <a:lvl4pPr marL="0" indent="1371600">
              <a:buClrTx/>
              <a:buSzTx/>
              <a:buFontTx/>
              <a:buNone/>
              <a:defRPr sz="2000"/>
            </a:lvl4pPr>
            <a:lvl5pPr marL="0" indent="1828800">
              <a:buClrTx/>
              <a:buSzTx/>
              <a:buFontTx/>
              <a:buNone/>
              <a:defRPr sz="2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extBox 12"/>
          <p:cNvSpPr txBox="1"/>
          <p:nvPr/>
        </p:nvSpPr>
        <p:spPr>
          <a:xfrm>
            <a:off x="10237867" y="2399317"/>
            <a:ext cx="609601" cy="1272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cap="all" sz="8000">
                <a:solidFill>
                  <a:srgbClr val="FFFFFF"/>
                </a:solidFill>
              </a:defRPr>
            </a:lvl1pPr>
          </a:lstStyle>
          <a:p>
            <a:pPr/>
            <a:r>
              <a:t>”</a:t>
            </a:r>
          </a:p>
        </p:txBody>
      </p:sp>
      <p:sp>
        <p:nvSpPr>
          <p:cNvPr id="136" name="TextBox 13"/>
          <p:cNvSpPr txBox="1"/>
          <p:nvPr/>
        </p:nvSpPr>
        <p:spPr>
          <a:xfrm>
            <a:off x="488274" y="479454"/>
            <a:ext cx="609601" cy="1272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cap="all" sz="8000">
                <a:solidFill>
                  <a:srgbClr val="FFFFFF"/>
                </a:solidFill>
              </a:defRPr>
            </a:lvl1pPr>
          </a:lstStyle>
          <a:p>
            <a:pPr/>
            <a:r>
              <a:t>“</a:t>
            </a:r>
          </a:p>
        </p:txBody>
      </p:sp>
      <p:sp>
        <p:nvSpPr>
          <p:cNvPr id="137" name="Title Text"/>
          <p:cNvSpPr txBox="1"/>
          <p:nvPr>
            <p:ph type="title"/>
          </p:nvPr>
        </p:nvSpPr>
        <p:spPr>
          <a:xfrm>
            <a:off x="992266" y="609601"/>
            <a:ext cx="9550401" cy="2743200"/>
          </a:xfrm>
          <a:prstGeom prst="rect">
            <a:avLst/>
          </a:prstGeom>
        </p:spPr>
        <p:txBody>
          <a:bodyPr/>
          <a:lstStyle>
            <a:lvl1pPr>
              <a:defRPr cap="none" sz="3200"/>
            </a:lvl1pPr>
          </a:lstStyle>
          <a:p>
            <a:pPr/>
            <a:r>
              <a:t>Title Text</a:t>
            </a:r>
          </a:p>
        </p:txBody>
      </p:sp>
      <p:sp>
        <p:nvSpPr>
          <p:cNvPr id="138" name="Body Level One…"/>
          <p:cNvSpPr txBox="1"/>
          <p:nvPr>
            <p:ph type="body" sz="quarter" idx="1"/>
          </p:nvPr>
        </p:nvSpPr>
        <p:spPr>
          <a:xfrm>
            <a:off x="685800" y="3886200"/>
            <a:ext cx="10135437" cy="889000"/>
          </a:xfrm>
          <a:prstGeom prst="rect">
            <a:avLst/>
          </a:prstGeom>
        </p:spPr>
        <p:txBody>
          <a:bodyPr anchor="b"/>
          <a:lstStyle>
            <a:lvl1pPr indent="-571500">
              <a:buClrTx/>
              <a:buSzTx/>
              <a:buFontTx/>
              <a:buNone/>
              <a:defRPr sz="2400"/>
            </a:lvl1pPr>
            <a:lvl2pPr marL="885825" indent="-428625">
              <a:buClrTx/>
              <a:buFontTx/>
              <a:defRPr sz="2400"/>
            </a:lvl2pPr>
            <a:lvl3pPr marL="1404257" indent="-489857">
              <a:buClrTx/>
              <a:buFontTx/>
              <a:defRPr sz="2400"/>
            </a:lvl3pPr>
            <a:lvl4pPr marL="1714500" indent="-342900">
              <a:buClrTx/>
              <a:buFontTx/>
              <a:defRPr sz="2400"/>
            </a:lvl4pPr>
            <a:lvl5pPr marL="2171700" indent="-342900">
              <a:buClrTx/>
              <a:buFontTx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9" name="Text Placeholder 2"/>
          <p:cNvSpPr/>
          <p:nvPr>
            <p:ph type="body" sz="quarter" idx="21"/>
          </p:nvPr>
        </p:nvSpPr>
        <p:spPr>
          <a:xfrm>
            <a:off x="685798" y="4775200"/>
            <a:ext cx="10135438" cy="1016000"/>
          </a:xfrm>
          <a:prstGeom prst="rect">
            <a:avLst/>
          </a:prstGeom>
        </p:spPr>
        <p:txBody>
          <a:bodyPr anchor="t"/>
          <a:lstStyle/>
          <a:p>
            <a:pPr marL="0" indent="0">
              <a:buClrTx/>
              <a:buSzTx/>
              <a:buFontTx/>
              <a:buNone/>
            </a:pPr>
          </a:p>
        </p:txBody>
      </p:sp>
      <p:sp>
        <p:nvSpPr>
          <p:cNvPr id="1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itle Text"/>
          <p:cNvSpPr txBox="1"/>
          <p:nvPr>
            <p:ph type="title"/>
          </p:nvPr>
        </p:nvSpPr>
        <p:spPr>
          <a:xfrm>
            <a:off x="685801" y="609601"/>
            <a:ext cx="10131428" cy="27432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48" name="Body Level One…"/>
          <p:cNvSpPr txBox="1"/>
          <p:nvPr>
            <p:ph type="body" sz="quarter" idx="1"/>
          </p:nvPr>
        </p:nvSpPr>
        <p:spPr>
          <a:xfrm>
            <a:off x="685801" y="3505200"/>
            <a:ext cx="10131429" cy="838200"/>
          </a:xfrm>
          <a:prstGeom prst="rect">
            <a:avLst/>
          </a:prstGeom>
        </p:spPr>
        <p:txBody>
          <a:bodyPr anchor="b"/>
          <a:lstStyle>
            <a:lvl1pPr indent="-571500">
              <a:buClrTx/>
              <a:buSzTx/>
              <a:buFontTx/>
              <a:buNone/>
              <a:defRPr sz="2800"/>
            </a:lvl1pPr>
            <a:lvl2pPr marL="957262" indent="-500062">
              <a:buClrTx/>
              <a:buFontTx/>
              <a:defRPr sz="2800"/>
            </a:lvl2pPr>
            <a:lvl3pPr marL="1485900" indent="-571500">
              <a:buClrTx/>
              <a:buFontTx/>
              <a:defRPr sz="2800"/>
            </a:lvl3pPr>
            <a:lvl4pPr marL="1771650" indent="-400050">
              <a:buClrTx/>
              <a:buFontTx/>
              <a:defRPr sz="2800"/>
            </a:lvl4pPr>
            <a:lvl5pPr marL="2228850" indent="-400050">
              <a:buClrTx/>
              <a:buFontTx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9" name="Text Placeholder 2"/>
          <p:cNvSpPr/>
          <p:nvPr>
            <p:ph type="body" sz="quarter" idx="21"/>
          </p:nvPr>
        </p:nvSpPr>
        <p:spPr>
          <a:xfrm>
            <a:off x="685799" y="4343400"/>
            <a:ext cx="10131430" cy="1447800"/>
          </a:xfrm>
          <a:prstGeom prst="rect">
            <a:avLst/>
          </a:prstGeom>
        </p:spPr>
        <p:txBody>
          <a:bodyPr anchor="t"/>
          <a:lstStyle/>
          <a:p>
            <a:pPr marL="0" indent="0">
              <a:buClrTx/>
              <a:buSzTx/>
              <a:buFontTx/>
              <a:buNone/>
            </a:pPr>
          </a:p>
        </p:txBody>
      </p:sp>
      <p:sp>
        <p:nvSpPr>
          <p:cNvPr id="1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Body Level One…"/>
          <p:cNvSpPr txBox="1"/>
          <p:nvPr>
            <p:ph type="body" idx="1"/>
          </p:nvPr>
        </p:nvSpPr>
        <p:spPr>
          <a:xfrm>
            <a:off x="685801" y="2142066"/>
            <a:ext cx="10131426" cy="3649134"/>
          </a:xfrm>
          <a:prstGeom prst="rect">
            <a:avLst/>
          </a:prstGeom>
        </p:spPr>
        <p:txBody>
          <a:bodyPr anchor="t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5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itle Text"/>
          <p:cNvSpPr txBox="1"/>
          <p:nvPr>
            <p:ph type="title"/>
          </p:nvPr>
        </p:nvSpPr>
        <p:spPr>
          <a:xfrm>
            <a:off x="8658675" y="609598"/>
            <a:ext cx="2158553" cy="5181603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67" name="Body Level One…"/>
          <p:cNvSpPr txBox="1"/>
          <p:nvPr>
            <p:ph type="body" idx="1"/>
          </p:nvPr>
        </p:nvSpPr>
        <p:spPr>
          <a:xfrm>
            <a:off x="685800" y="609600"/>
            <a:ext cx="7832116" cy="5181600"/>
          </a:xfrm>
          <a:prstGeom prst="rect">
            <a:avLst/>
          </a:prstGeom>
        </p:spPr>
        <p:txBody>
          <a:bodyPr anchor="t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88825" cy="6856215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4" name="Body Level One…"/>
          <p:cNvSpPr txBox="1"/>
          <p:nvPr>
            <p:ph type="body" idx="1"/>
          </p:nvPr>
        </p:nvSpPr>
        <p:spPr>
          <a:xfrm>
            <a:off x="685801" y="2142066"/>
            <a:ext cx="10131426" cy="3649134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Text"/>
          <p:cNvSpPr txBox="1"/>
          <p:nvPr>
            <p:ph type="title"/>
          </p:nvPr>
        </p:nvSpPr>
        <p:spPr>
          <a:xfrm>
            <a:off x="685800" y="3308580"/>
            <a:ext cx="10131428" cy="1468801"/>
          </a:xfrm>
          <a:prstGeom prst="rect">
            <a:avLst/>
          </a:prstGeom>
        </p:spPr>
        <p:txBody>
          <a:bodyPr anchor="b"/>
          <a:lstStyle>
            <a:lvl1pPr>
              <a:defRPr sz="4000"/>
            </a:lvl1pPr>
          </a:lstStyle>
          <a:p>
            <a:pPr/>
            <a:r>
              <a:t>Title Text</a:t>
            </a:r>
          </a:p>
        </p:txBody>
      </p:sp>
      <p:sp>
        <p:nvSpPr>
          <p:cNvPr id="33" name="Body Level One…"/>
          <p:cNvSpPr txBox="1"/>
          <p:nvPr>
            <p:ph type="body" sz="quarter" idx="1"/>
          </p:nvPr>
        </p:nvSpPr>
        <p:spPr>
          <a:xfrm>
            <a:off x="685798" y="4777380"/>
            <a:ext cx="10131430" cy="860401"/>
          </a:xfrm>
          <a:prstGeom prst="rect">
            <a:avLst/>
          </a:prstGeom>
        </p:spPr>
        <p:txBody>
          <a:bodyPr anchor="t"/>
          <a:lstStyle>
            <a:lvl1pPr marL="0" indent="0">
              <a:buClrTx/>
              <a:buSzTx/>
              <a:buFontTx/>
              <a:buNone/>
              <a:defRPr cap="all" sz="2000"/>
            </a:lvl1pPr>
            <a:lvl2pPr marL="0" indent="457200">
              <a:buClrTx/>
              <a:buSzTx/>
              <a:buFontTx/>
              <a:buNone/>
              <a:defRPr cap="all" sz="2000"/>
            </a:lvl2pPr>
            <a:lvl3pPr marL="0" indent="914400">
              <a:buClrTx/>
              <a:buSzTx/>
              <a:buFontTx/>
              <a:buNone/>
              <a:defRPr cap="all" sz="2000"/>
            </a:lvl3pPr>
            <a:lvl4pPr marL="0" indent="1371600">
              <a:buClrTx/>
              <a:buSzTx/>
              <a:buFontTx/>
              <a:buNone/>
              <a:defRPr cap="all" sz="2000"/>
            </a:lvl4pPr>
            <a:lvl5pPr marL="0" indent="1828800">
              <a:buClrTx/>
              <a:buSzTx/>
              <a:buFontTx/>
              <a:buNone/>
              <a:defRPr cap="all" sz="2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2" name="Body Level One…"/>
          <p:cNvSpPr txBox="1"/>
          <p:nvPr>
            <p:ph type="body" sz="half" idx="1"/>
          </p:nvPr>
        </p:nvSpPr>
        <p:spPr>
          <a:xfrm>
            <a:off x="685801" y="2142066"/>
            <a:ext cx="4995335" cy="3649135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1" name="Body Level One…"/>
          <p:cNvSpPr txBox="1"/>
          <p:nvPr>
            <p:ph type="body" sz="quarter" idx="1"/>
          </p:nvPr>
        </p:nvSpPr>
        <p:spPr>
          <a:xfrm>
            <a:off x="973670" y="2218266"/>
            <a:ext cx="4709055" cy="576263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FontTx/>
              <a:buNone/>
              <a:defRPr sz="2800"/>
            </a:lvl1pPr>
            <a:lvl2pPr marL="0" indent="457200">
              <a:buClrTx/>
              <a:buSzTx/>
              <a:buFontTx/>
              <a:buNone/>
              <a:defRPr sz="2800"/>
            </a:lvl2pPr>
            <a:lvl3pPr marL="0" indent="914400">
              <a:buClrTx/>
              <a:buSzTx/>
              <a:buFontTx/>
              <a:buNone/>
              <a:defRPr sz="2800"/>
            </a:lvl3pPr>
            <a:lvl4pPr marL="0" indent="1371600">
              <a:buClrTx/>
              <a:buSzTx/>
              <a:buFontTx/>
              <a:buNone/>
              <a:defRPr sz="2800"/>
            </a:lvl4pPr>
            <a:lvl5pPr marL="0" indent="1828800">
              <a:buClrTx/>
              <a:buSzTx/>
              <a:buFontTx/>
              <a:buNone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2" name="Text Placeholder 4"/>
          <p:cNvSpPr/>
          <p:nvPr>
            <p:ph type="body" sz="quarter" idx="21"/>
          </p:nvPr>
        </p:nvSpPr>
        <p:spPr>
          <a:xfrm>
            <a:off x="6096003" y="2226734"/>
            <a:ext cx="4722813" cy="576263"/>
          </a:xfrm>
          <a:prstGeom prst="rect">
            <a:avLst/>
          </a:prstGeom>
        </p:spPr>
        <p:txBody>
          <a:bodyPr anchor="b"/>
          <a:lstStyle/>
          <a:p>
            <a:pPr marL="0" indent="0">
              <a:buClrTx/>
              <a:buSzTx/>
              <a:buFontTx/>
              <a:buNone/>
              <a:defRPr sz="2800"/>
            </a:pP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itle Text"/>
          <p:cNvSpPr txBox="1"/>
          <p:nvPr>
            <p:ph type="title"/>
          </p:nvPr>
        </p:nvSpPr>
        <p:spPr>
          <a:xfrm>
            <a:off x="685800" y="2074333"/>
            <a:ext cx="3680886" cy="1371601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/>
            <a:r>
              <a:t>Title Text</a:t>
            </a:r>
          </a:p>
        </p:txBody>
      </p:sp>
      <p:sp>
        <p:nvSpPr>
          <p:cNvPr id="76" name="Body Level One…"/>
          <p:cNvSpPr txBox="1"/>
          <p:nvPr>
            <p:ph type="body" sz="half" idx="1"/>
          </p:nvPr>
        </p:nvSpPr>
        <p:spPr>
          <a:xfrm>
            <a:off x="4648201" y="609601"/>
            <a:ext cx="6169027" cy="5181601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" name="Text Placeholder 3"/>
          <p:cNvSpPr/>
          <p:nvPr>
            <p:ph type="body" sz="quarter" idx="21"/>
          </p:nvPr>
        </p:nvSpPr>
        <p:spPr>
          <a:xfrm>
            <a:off x="685800" y="3445933"/>
            <a:ext cx="3680886" cy="1828801"/>
          </a:xfrm>
          <a:prstGeom prst="rect">
            <a:avLst/>
          </a:prstGeom>
        </p:spPr>
        <p:txBody>
          <a:bodyPr anchor="t"/>
          <a:lstStyle/>
          <a:p>
            <a:pPr marL="0" indent="0">
              <a:buClrTx/>
              <a:buSzTx/>
              <a:buFontTx/>
              <a:buNone/>
              <a:defRPr sz="1600"/>
            </a:pPr>
          </a:p>
        </p:txBody>
      </p:sp>
      <p:sp>
        <p:nvSpPr>
          <p:cNvPr id="7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itle Text"/>
          <p:cNvSpPr txBox="1"/>
          <p:nvPr>
            <p:ph type="title"/>
          </p:nvPr>
        </p:nvSpPr>
        <p:spPr>
          <a:xfrm>
            <a:off x="685800" y="1600200"/>
            <a:ext cx="6164654" cy="1371600"/>
          </a:xfrm>
          <a:prstGeom prst="rect">
            <a:avLst/>
          </a:prstGeom>
        </p:spPr>
        <p:txBody>
          <a:bodyPr anchor="b"/>
          <a:lstStyle>
            <a:lvl1pPr>
              <a:defRPr sz="2800"/>
            </a:lvl1pPr>
          </a:lstStyle>
          <a:p>
            <a:pPr/>
            <a:r>
              <a:t>Title Text</a:t>
            </a:r>
          </a:p>
        </p:txBody>
      </p:sp>
      <p:sp>
        <p:nvSpPr>
          <p:cNvPr id="86" name="Picture Placeholder 2"/>
          <p:cNvSpPr/>
          <p:nvPr>
            <p:ph type="pic" sz="quarter" idx="21"/>
          </p:nvPr>
        </p:nvSpPr>
        <p:spPr>
          <a:xfrm>
            <a:off x="7536253" y="914400"/>
            <a:ext cx="3280975" cy="4572000"/>
          </a:xfrm>
          <a:prstGeom prst="rect">
            <a:avLst/>
          </a:prstGeom>
          <a:ln w="50800" cap="sq">
            <a:solidFill>
              <a:srgbClr val="FFFFFF">
                <a:alpha val="50000"/>
              </a:srgbClr>
            </a:solidFill>
            <a:miter lim="800000"/>
          </a:ln>
          <a:effectLst>
            <a:outerShdw sx="100000" sy="100000" kx="0" ky="0" algn="b" rotWithShape="0" blurRad="254000" dist="0" dir="0">
              <a:srgbClr val="000000">
                <a:alpha val="43000"/>
              </a:srgbClr>
            </a:outerShdw>
          </a:effectLst>
        </p:spPr>
        <p:txBody>
          <a:bodyPr lIns="91439" rIns="91439" anchor="t">
            <a:noAutofit/>
          </a:bodyPr>
          <a:lstStyle/>
          <a:p>
            <a:pPr/>
          </a:p>
        </p:txBody>
      </p:sp>
      <p:sp>
        <p:nvSpPr>
          <p:cNvPr id="87" name="Body Level One…"/>
          <p:cNvSpPr txBox="1"/>
          <p:nvPr>
            <p:ph type="body" sz="quarter" idx="1"/>
          </p:nvPr>
        </p:nvSpPr>
        <p:spPr>
          <a:xfrm>
            <a:off x="685800" y="2971800"/>
            <a:ext cx="6164654" cy="1828800"/>
          </a:xfrm>
          <a:prstGeom prst="rect">
            <a:avLst/>
          </a:prstGeom>
        </p:spPr>
        <p:txBody>
          <a:bodyPr anchor="t"/>
          <a:lstStyle>
            <a:lvl1pPr marL="0" indent="0">
              <a:buClrTx/>
              <a:buSzTx/>
              <a:buFontTx/>
              <a:buNone/>
            </a:lvl1pPr>
            <a:lvl2pPr marL="0" indent="457200">
              <a:buClrTx/>
              <a:buSzTx/>
              <a:buFontTx/>
              <a:buNone/>
            </a:lvl2pPr>
            <a:lvl3pPr marL="0" indent="914400">
              <a:buClrTx/>
              <a:buSzTx/>
              <a:buFontTx/>
              <a:buNone/>
            </a:lvl3pPr>
            <a:lvl4pPr marL="0" indent="1371600">
              <a:buClrTx/>
              <a:buSzTx/>
              <a:buFontTx/>
              <a:buNone/>
            </a:lvl4pPr>
            <a:lvl5pPr marL="0" indent="1828800">
              <a:buClrTx/>
              <a:buSzTx/>
              <a:buFont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1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88825" cy="6856215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Text"/>
          <p:cNvSpPr txBox="1"/>
          <p:nvPr>
            <p:ph type="title"/>
          </p:nvPr>
        </p:nvSpPr>
        <p:spPr>
          <a:xfrm>
            <a:off x="685801" y="609600"/>
            <a:ext cx="10131426" cy="14562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Body Level One…"/>
          <p:cNvSpPr txBox="1"/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/>
          <p:nvPr>
            <p:ph type="sldNum" sz="quarter" idx="2"/>
          </p:nvPr>
        </p:nvSpPr>
        <p:spPr>
          <a:xfrm>
            <a:off x="10579886" y="5943917"/>
            <a:ext cx="237342" cy="2311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000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  <p:sldLayoutId id="2147483663" r:id="rId18"/>
    <p:sldLayoutId id="2147483664" r:id="rId19"/>
    <p:sldLayoutId id="2147483665" r:id="rId20"/>
  </p:sldLayoutIdLst>
  <p:transition xmlns:p14="http://schemas.microsoft.com/office/powerpoint/2010/main" spd="med" advClick="1"/>
  <p:txStyles>
    <p:title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85750" marR="0" indent="-28575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1pPr>
      <a:lvl2pPr marL="778668" marR="0" indent="-321468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2pPr>
      <a:lvl3pPr marL="1281792" marR="0" indent="-367392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3pPr>
      <a:lvl4pPr marL="1628775" marR="0" indent="-257175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4pPr>
      <a:lvl5pPr marL="2085975" marR="0" indent="-257175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5pPr>
      <a:lvl6pPr marL="26289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6pPr>
      <a:lvl7pPr marL="30861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7pPr>
      <a:lvl8pPr marL="35433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8pPr>
      <a:lvl9pPr marL="40005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Title 1"/>
          <p:cNvSpPr txBox="1"/>
          <p:nvPr>
            <p:ph type="ctrTitle"/>
          </p:nvPr>
        </p:nvSpPr>
        <p:spPr>
          <a:xfrm>
            <a:off x="3962398" y="2650732"/>
            <a:ext cx="7197727" cy="1734999"/>
          </a:xfrm>
          <a:prstGeom prst="rect">
            <a:avLst/>
          </a:prstGeom>
        </p:spPr>
        <p:txBody>
          <a:bodyPr/>
          <a:lstStyle>
            <a:lvl1pPr>
              <a:defRPr cap="none"/>
            </a:lvl1pPr>
          </a:lstStyle>
          <a:p>
            <a:pPr/>
            <a:r>
              <a:t>Introduction to Physical Science</a:t>
            </a:r>
          </a:p>
        </p:txBody>
      </p:sp>
      <p:sp>
        <p:nvSpPr>
          <p:cNvPr id="178" name="Subtitle 2"/>
          <p:cNvSpPr txBox="1"/>
          <p:nvPr>
            <p:ph type="subTitle" sz="quarter" idx="1"/>
          </p:nvPr>
        </p:nvSpPr>
        <p:spPr>
          <a:xfrm>
            <a:off x="3794588" y="4411131"/>
            <a:ext cx="7533348" cy="1405468"/>
          </a:xfrm>
          <a:prstGeom prst="rect">
            <a:avLst/>
          </a:prstGeom>
        </p:spPr>
        <p:txBody>
          <a:bodyPr/>
          <a:lstStyle/>
          <a:p>
            <a:pPr>
              <a:defRPr cap="none" sz="2400"/>
            </a:pPr>
            <a:r>
              <a:t>The Periodic Table</a:t>
            </a:r>
          </a:p>
          <a:p>
            <a:pPr>
              <a:defRPr cap="none" sz="2400"/>
            </a:pPr>
            <a:r>
              <a:t>Presented by Robert Wagner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Summary</a:t>
            </a:r>
          </a:p>
        </p:txBody>
      </p:sp>
      <p:sp>
        <p:nvSpPr>
          <p:cNvPr id="218" name="Content Placeholder 2"/>
          <p:cNvSpPr txBox="1"/>
          <p:nvPr>
            <p:ph type="body" idx="1"/>
          </p:nvPr>
        </p:nvSpPr>
        <p:spPr>
          <a:xfrm>
            <a:off x="1030287" y="2040466"/>
            <a:ext cx="10131426" cy="3649134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Certain elements were found to have similar chemical properties to other elements</a:t>
            </a:r>
          </a:p>
          <a:p>
            <a:pPr>
              <a:defRPr sz="2400"/>
            </a:pPr>
          </a:p>
          <a:p>
            <a:pPr>
              <a:defRPr sz="2400"/>
            </a:pPr>
            <a:r>
              <a:t>The Periodic Table groups these elements together such that those with similar properties fall in the same columns</a:t>
            </a:r>
          </a:p>
          <a:p>
            <a:pPr>
              <a:defRPr sz="2400"/>
            </a:pPr>
          </a:p>
          <a:p>
            <a:pPr>
              <a:defRPr sz="2400"/>
            </a:pPr>
            <a:r>
              <a:t>Different parts of the periodic table have different properties in terms of metals and non-metals.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History</a:t>
            </a:r>
          </a:p>
        </p:txBody>
      </p:sp>
      <p:sp>
        <p:nvSpPr>
          <p:cNvPr id="181" name="Content Placeholder 2"/>
          <p:cNvSpPr txBox="1"/>
          <p:nvPr>
            <p:ph type="body" sz="quarter" idx="1"/>
          </p:nvPr>
        </p:nvSpPr>
        <p:spPr>
          <a:xfrm>
            <a:off x="673101" y="2019051"/>
            <a:ext cx="3769180" cy="4325682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As scientists studied elements, they learned that they could be grouped together by their chemical properties</a:t>
            </a:r>
          </a:p>
          <a:p>
            <a:pPr>
              <a:defRPr sz="2400"/>
            </a:pPr>
            <a:r>
              <a:t>Predicted existence of elements not yet discovered</a:t>
            </a:r>
          </a:p>
        </p:txBody>
      </p:sp>
      <p:sp>
        <p:nvSpPr>
          <p:cNvPr id="182" name="Image Credit: Nauka, Public domain, via Wikimedia Commons"/>
          <p:cNvSpPr txBox="1"/>
          <p:nvPr/>
        </p:nvSpPr>
        <p:spPr>
          <a:xfrm>
            <a:off x="188082" y="6399529"/>
            <a:ext cx="11815836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Nauka, Public domain, via Wikimedia Commons</a:t>
            </a:r>
          </a:p>
        </p:txBody>
      </p:sp>
      <p:pic>
        <p:nvPicPr>
          <p:cNvPr id="183" name="Errera_1900.png" descr="Errera_190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44616" y="2019051"/>
            <a:ext cx="6953262" cy="43256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Periodic Table</a:t>
            </a:r>
          </a:p>
        </p:txBody>
      </p:sp>
      <p:sp>
        <p:nvSpPr>
          <p:cNvPr id="186" name="Content Placeholder 2"/>
          <p:cNvSpPr txBox="1"/>
          <p:nvPr>
            <p:ph type="body" sz="half" idx="1"/>
          </p:nvPr>
        </p:nvSpPr>
        <p:spPr>
          <a:xfrm>
            <a:off x="673101" y="2019051"/>
            <a:ext cx="5482841" cy="4325682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Periodic Law: The properties of the elements are periodic functions of their atomic numbers</a:t>
            </a:r>
          </a:p>
          <a:p>
            <a:pPr>
              <a:defRPr sz="2400"/>
            </a:pPr>
            <a:r>
              <a:t>Modern periodic table: </a:t>
            </a:r>
          </a:p>
          <a:p>
            <a:pPr lvl="1" marL="742950" indent="-285750">
              <a:defRPr sz="2400"/>
            </a:pPr>
            <a:r>
              <a:t>Orders elements by increasing atomic number</a:t>
            </a:r>
          </a:p>
          <a:p>
            <a:pPr lvl="1" marL="742950" indent="-285750">
              <a:defRPr sz="2400"/>
            </a:pPr>
            <a:r>
              <a:t>Atoms with similar properties are grouped in vertical columns (groups)</a:t>
            </a:r>
          </a:p>
          <a:p>
            <a:pPr lvl="1" marL="742950" indent="-285750">
              <a:defRPr sz="2400"/>
            </a:pPr>
            <a:r>
              <a:t>Rows are called periods or series</a:t>
            </a:r>
          </a:p>
        </p:txBody>
      </p:sp>
      <p:sp>
        <p:nvSpPr>
          <p:cNvPr id="187" name="Image Credit: OpenStax Chemistry - Figure 2.26 CC BY 4.0"/>
          <p:cNvSpPr txBox="1"/>
          <p:nvPr/>
        </p:nvSpPr>
        <p:spPr>
          <a:xfrm>
            <a:off x="188082" y="6399529"/>
            <a:ext cx="11815836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OpenStax Chemistry - Figure 2.26 CC BY 4.0</a:t>
            </a:r>
          </a:p>
        </p:txBody>
      </p:sp>
      <p:pic>
        <p:nvPicPr>
          <p:cNvPr id="188" name="Screen Shot 2021-05-20 at 10.02.27 AM.png" descr="Screen Shot 2021-05-20 at 10.02.27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58156" y="2566952"/>
            <a:ext cx="5283403" cy="32298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Periodic Table (2)</a:t>
            </a:r>
          </a:p>
        </p:txBody>
      </p:sp>
      <p:sp>
        <p:nvSpPr>
          <p:cNvPr id="191" name="Image Credit: OpenStax Chemistry - Figure 2.26 CC BY 4.0"/>
          <p:cNvSpPr txBox="1"/>
          <p:nvPr/>
        </p:nvSpPr>
        <p:spPr>
          <a:xfrm>
            <a:off x="188082" y="6399529"/>
            <a:ext cx="11815836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OpenStax Chemistry - Figure 2.26 CC BY 4.0</a:t>
            </a:r>
          </a:p>
        </p:txBody>
      </p:sp>
      <p:pic>
        <p:nvPicPr>
          <p:cNvPr id="192" name="Screen Shot 2021-05-20 at 10.02.27 AM.png" descr="Screen Shot 2021-05-20 at 10.02.27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24720" y="1654502"/>
            <a:ext cx="7653587" cy="46788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Periodic Table (3)</a:t>
            </a:r>
          </a:p>
        </p:txBody>
      </p:sp>
      <p:sp>
        <p:nvSpPr>
          <p:cNvPr id="195" name="Content Placeholder 2"/>
          <p:cNvSpPr txBox="1"/>
          <p:nvPr>
            <p:ph type="body" sz="half" idx="1"/>
          </p:nvPr>
        </p:nvSpPr>
        <p:spPr>
          <a:xfrm>
            <a:off x="673101" y="2019051"/>
            <a:ext cx="4843647" cy="4317399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Each box represents a specific element</a:t>
            </a:r>
          </a:p>
          <a:p>
            <a:pPr>
              <a:defRPr sz="2400"/>
            </a:pPr>
            <a:r>
              <a:t>Contains information on some of the properties of the element</a:t>
            </a:r>
          </a:p>
        </p:txBody>
      </p:sp>
      <p:sp>
        <p:nvSpPr>
          <p:cNvPr id="196" name="Image Credit: OpenStax Chemistry - Figure 2.26 (part) CC BY 4.0"/>
          <p:cNvSpPr txBox="1"/>
          <p:nvPr/>
        </p:nvSpPr>
        <p:spPr>
          <a:xfrm>
            <a:off x="188082" y="6399529"/>
            <a:ext cx="11815836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OpenStax Chemistry - Figure 2.26 (part) CC BY 4.0</a:t>
            </a:r>
          </a:p>
        </p:txBody>
      </p:sp>
      <p:pic>
        <p:nvPicPr>
          <p:cNvPr id="197" name="Screen Shot 2021-05-20 at 10.04.44 AM.png" descr="Screen Shot 2021-05-20 at 10.04.44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82467" y="3326850"/>
            <a:ext cx="4254501" cy="1701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Metals, Metalloids and Non-Metals</a:t>
            </a:r>
          </a:p>
        </p:txBody>
      </p:sp>
      <p:sp>
        <p:nvSpPr>
          <p:cNvPr id="200" name="Content Placeholder 2"/>
          <p:cNvSpPr txBox="1"/>
          <p:nvPr>
            <p:ph type="body" sz="half" idx="1"/>
          </p:nvPr>
        </p:nvSpPr>
        <p:spPr>
          <a:xfrm>
            <a:off x="673101" y="2019051"/>
            <a:ext cx="5482841" cy="4325682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Metals - shiny, malleable, good conductors of heat and electricity</a:t>
            </a:r>
          </a:p>
          <a:p>
            <a:pPr>
              <a:defRPr sz="2400"/>
            </a:pPr>
            <a:r>
              <a:t>Non-Metals - dull in appearance, not good conductors of heat and electricity</a:t>
            </a:r>
          </a:p>
          <a:p>
            <a:pPr>
              <a:defRPr sz="2400"/>
            </a:pPr>
            <a:r>
              <a:t>Metalloids - Have some properties of both metals and non-metals</a:t>
            </a:r>
          </a:p>
        </p:txBody>
      </p:sp>
      <p:pic>
        <p:nvPicPr>
          <p:cNvPr id="201" name="Screen Shot 2021-05-20 at 10.02.27 AM.png" descr="Screen Shot 2021-05-20 at 10.02.27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32093" y="2409273"/>
            <a:ext cx="5799263" cy="3545238"/>
          </a:xfrm>
          <a:prstGeom prst="rect">
            <a:avLst/>
          </a:prstGeom>
          <a:ln w="12700">
            <a:miter lim="400000"/>
          </a:ln>
        </p:spPr>
      </p:pic>
      <p:sp>
        <p:nvSpPr>
          <p:cNvPr id="202" name="Image Credit: OpenStax Chemistry - Figure 2.26 CC BY 4.0"/>
          <p:cNvSpPr txBox="1"/>
          <p:nvPr/>
        </p:nvSpPr>
        <p:spPr>
          <a:xfrm>
            <a:off x="188082" y="6399529"/>
            <a:ext cx="11815836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OpenStax Chemistry - Figure 2.26 CC BY 4.0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Groupings</a:t>
            </a:r>
          </a:p>
        </p:txBody>
      </p:sp>
      <p:sp>
        <p:nvSpPr>
          <p:cNvPr id="205" name="Content Placeholder 2"/>
          <p:cNvSpPr txBox="1"/>
          <p:nvPr>
            <p:ph type="body" sz="half" idx="1"/>
          </p:nvPr>
        </p:nvSpPr>
        <p:spPr>
          <a:xfrm>
            <a:off x="469901" y="2057151"/>
            <a:ext cx="4960272" cy="4325682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Main group elements - Columns 1-2 and 13-18 </a:t>
            </a:r>
          </a:p>
          <a:p>
            <a:pPr>
              <a:defRPr sz="2400"/>
            </a:pPr>
            <a:r>
              <a:t>Transition metals - columns 3-12</a:t>
            </a:r>
          </a:p>
          <a:p>
            <a:pPr>
              <a:defRPr sz="2400"/>
            </a:pPr>
            <a:r>
              <a:t>Lanthanides &amp; Actinides</a:t>
            </a:r>
          </a:p>
          <a:p>
            <a:pPr>
              <a:defRPr sz="2400"/>
            </a:pPr>
            <a:r>
              <a:t>Hydrogen - has properties of Group 1 and Group 17 - unique element</a:t>
            </a:r>
          </a:p>
        </p:txBody>
      </p:sp>
      <p:sp>
        <p:nvSpPr>
          <p:cNvPr id="206" name="Image Credit: OpenStax Chemistry - Figure 2.27 CC BY 4.0"/>
          <p:cNvSpPr txBox="1"/>
          <p:nvPr/>
        </p:nvSpPr>
        <p:spPr>
          <a:xfrm>
            <a:off x="-15118" y="6437629"/>
            <a:ext cx="11815836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OpenStax Chemistry - Figure 2.27 CC BY 4.0</a:t>
            </a:r>
          </a:p>
        </p:txBody>
      </p:sp>
      <p:pic>
        <p:nvPicPr>
          <p:cNvPr id="207" name="Screen Shot 2021-05-20 at 10.10.45 AM.png" descr="Screen Shot 2021-05-20 at 10.10.45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40433" y="2312015"/>
            <a:ext cx="6452584" cy="38159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Example</a:t>
            </a:r>
          </a:p>
        </p:txBody>
      </p:sp>
      <p:sp>
        <p:nvSpPr>
          <p:cNvPr id="210" name="Content Placeholder 2"/>
          <p:cNvSpPr txBox="1"/>
          <p:nvPr>
            <p:ph type="body" sz="half" idx="1"/>
          </p:nvPr>
        </p:nvSpPr>
        <p:spPr>
          <a:xfrm>
            <a:off x="673101" y="2019051"/>
            <a:ext cx="5482841" cy="4325682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Identify the group name for the following elements:</a:t>
            </a:r>
          </a:p>
          <a:p>
            <a:pPr lvl="1" marL="742950" indent="-285750">
              <a:defRPr sz="2400"/>
            </a:pPr>
            <a:r>
              <a:t>Chlorine</a:t>
            </a:r>
          </a:p>
          <a:p>
            <a:pPr lvl="1" marL="742950" indent="-285750">
              <a:defRPr sz="2400"/>
            </a:pPr>
            <a:r>
              <a:t>Calcium</a:t>
            </a:r>
          </a:p>
          <a:p>
            <a:pPr lvl="1" marL="742950" indent="-285750">
              <a:defRPr sz="2400"/>
            </a:pPr>
            <a:r>
              <a:t>Sodium</a:t>
            </a:r>
          </a:p>
          <a:p>
            <a:pPr lvl="1" marL="742950" indent="-285750">
              <a:defRPr sz="2400"/>
            </a:pPr>
            <a:r>
              <a:t>Sulfur</a:t>
            </a:r>
          </a:p>
        </p:txBody>
      </p:sp>
      <p:pic>
        <p:nvPicPr>
          <p:cNvPr id="211" name="Screen Shot 2021-02-28 at 5.36.04 PM.png" descr="Screen Shot 2021-02-28 at 5.36.04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04877" y="1895400"/>
            <a:ext cx="4634574" cy="4572985"/>
          </a:xfrm>
          <a:prstGeom prst="rect">
            <a:avLst/>
          </a:prstGeom>
          <a:ln w="12700">
            <a:miter lim="400000"/>
          </a:ln>
        </p:spPr>
      </p:pic>
      <p:sp>
        <p:nvSpPr>
          <p:cNvPr id="212" name="Chlorine: Halogen (Group 17)…"/>
          <p:cNvSpPr txBox="1"/>
          <p:nvPr/>
        </p:nvSpPr>
        <p:spPr>
          <a:xfrm>
            <a:off x="6893683" y="1954529"/>
            <a:ext cx="4456963" cy="1958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Chlorine: Halogen (Group 17)</a:t>
            </a:r>
          </a:p>
          <a:p>
            <a:pPr/>
          </a:p>
          <a:p>
            <a:pPr/>
            <a:r>
              <a:t>Calcium: Alkaline Earth Metal (Group 2)</a:t>
            </a:r>
          </a:p>
          <a:p>
            <a:pPr/>
          </a:p>
          <a:p>
            <a:pPr/>
            <a:r>
              <a:t>Sodium: Alkali Metal(Group 1)</a:t>
            </a:r>
          </a:p>
          <a:p>
            <a:pPr/>
          </a:p>
          <a:p>
            <a:pPr/>
            <a:r>
              <a:t>Sulfur: Chalcogen (Group 16)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More Properties</a:t>
            </a:r>
          </a:p>
        </p:txBody>
      </p:sp>
      <p:sp>
        <p:nvSpPr>
          <p:cNvPr id="215" name="Content Placeholder 2"/>
          <p:cNvSpPr txBox="1"/>
          <p:nvPr>
            <p:ph type="body" sz="half" idx="1"/>
          </p:nvPr>
        </p:nvSpPr>
        <p:spPr>
          <a:xfrm>
            <a:off x="673101" y="2019051"/>
            <a:ext cx="4840130" cy="4325682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Why do these properties exist?</a:t>
            </a:r>
          </a:p>
          <a:p>
            <a:pPr>
              <a:defRPr sz="2400"/>
            </a:pPr>
            <a:r>
              <a:t>We can look at this more when we study how electrons are grouped in the atoms - we will look at this in a future lesson.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Celestial">
  <a:themeElements>
    <a:clrScheme name="Celestia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0000FF"/>
      </a:hlink>
      <a:folHlink>
        <a:srgbClr val="FF00FF"/>
      </a:folHlink>
    </a:clrScheme>
    <a:fontScheme name="Celestia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381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50800" dist="38100" dir="5400000">
              <a:srgbClr val="000000">
                <a:alpha val="35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rnd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50800" dist="381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9050" cap="rnd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Celestial">
  <a:themeElements>
    <a:clrScheme name="Celestia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0000FF"/>
      </a:hlink>
      <a:folHlink>
        <a:srgbClr val="FF00FF"/>
      </a:folHlink>
    </a:clrScheme>
    <a:fontScheme name="Celestia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381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50800" dist="38100" dir="5400000">
              <a:srgbClr val="000000">
                <a:alpha val="35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rnd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50800" dist="381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9050" cap="rnd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