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2CDE9"/>
          </a:solidFill>
        </a:fill>
      </a:tcStyle>
    </a:wholeTbl>
    <a:band2H>
      <a:tcTxStyle b="def" i="def"/>
      <a:tcStyle>
        <a:tcBdr/>
        <a:fill>
          <a:solidFill>
            <a:srgbClr val="F1E8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E4DD"/>
          </a:solidFill>
        </a:fill>
      </a:tcStyle>
    </a:wholeTbl>
    <a:band2H>
      <a:tcTxStyle b="def" i="def"/>
      <a:tcStyle>
        <a:tcBdr/>
        <a:fill>
          <a:solidFill>
            <a:srgbClr val="E8F2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4CFCE"/>
          </a:solidFill>
        </a:fill>
      </a:tcStyle>
    </a:wholeTbl>
    <a:band2H>
      <a:tcTxStyle b="def" i="def"/>
      <a:tcStyle>
        <a:tcBdr/>
        <a:fill>
          <a:solidFill>
            <a:srgbClr val="FAE9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75" name="Shape 17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Title Text"/>
          <p:cNvSpPr txBox="1"/>
          <p:nvPr>
            <p:ph type="title"/>
          </p:nvPr>
        </p:nvSpPr>
        <p:spPr>
          <a:xfrm>
            <a:off x="3962398" y="1964266"/>
            <a:ext cx="7197727" cy="2421465"/>
          </a:xfrm>
          <a:prstGeom prst="rect">
            <a:avLst/>
          </a:prstGeom>
        </p:spPr>
        <p:txBody>
          <a:bodyPr anchor="b"/>
          <a:lstStyle>
            <a:lvl1pPr algn="r"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3962398" y="4385731"/>
            <a:ext cx="7197727" cy="1405468"/>
          </a:xfrm>
          <a:prstGeom prst="rect">
            <a:avLst/>
          </a:prstGeom>
        </p:spPr>
        <p:txBody>
          <a:bodyPr anchor="t"/>
          <a:lstStyle>
            <a:lvl1pPr marL="0" indent="0" algn="r">
              <a:buClrTx/>
              <a:buSzTx/>
              <a:buFontTx/>
              <a:buNone/>
              <a:defRPr cap="all"/>
            </a:lvl1pPr>
            <a:lvl2pPr marL="0" indent="457200" algn="r">
              <a:buClrTx/>
              <a:buSzTx/>
              <a:buFontTx/>
              <a:buNone/>
              <a:defRPr cap="all"/>
            </a:lvl2pPr>
            <a:lvl3pPr marL="0" indent="914400" algn="r">
              <a:buClrTx/>
              <a:buSzTx/>
              <a:buFontTx/>
              <a:buNone/>
              <a:defRPr cap="all"/>
            </a:lvl3pPr>
            <a:lvl4pPr marL="0" indent="1371600" algn="r">
              <a:buClrTx/>
              <a:buSzTx/>
              <a:buFontTx/>
              <a:buNone/>
              <a:defRPr cap="all"/>
            </a:lvl4pPr>
            <a:lvl5pPr marL="0" indent="1828800" algn="r">
              <a:buClrTx/>
              <a:buSzTx/>
              <a:buFontTx/>
              <a:buNone/>
              <a:defRPr cap="all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xfrm>
            <a:off x="10922783" y="5943917"/>
            <a:ext cx="237343" cy="2311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/>
          <p:nvPr>
            <p:ph type="title"/>
          </p:nvPr>
        </p:nvSpPr>
        <p:spPr>
          <a:xfrm>
            <a:off x="685800" y="4732864"/>
            <a:ext cx="10131428" cy="566739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Picture Placeholder 2"/>
          <p:cNvSpPr/>
          <p:nvPr>
            <p:ph type="pic" sz="half" idx="21"/>
          </p:nvPr>
        </p:nvSpPr>
        <p:spPr>
          <a:xfrm>
            <a:off x="1371599" y="932112"/>
            <a:ext cx="8759829" cy="3164976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97" name="Body Level One…"/>
          <p:cNvSpPr txBox="1"/>
          <p:nvPr>
            <p:ph type="body" sz="quarter" idx="1"/>
          </p:nvPr>
        </p:nvSpPr>
        <p:spPr>
          <a:xfrm>
            <a:off x="685800" y="5299602"/>
            <a:ext cx="10131428" cy="493713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1400"/>
            </a:lvl1pPr>
            <a:lvl2pPr marL="0" indent="457200">
              <a:buClrTx/>
              <a:buSzTx/>
              <a:buFontTx/>
              <a:buNone/>
              <a:defRPr sz="1400"/>
            </a:lvl2pPr>
            <a:lvl3pPr marL="0" indent="914400">
              <a:buClrTx/>
              <a:buSzTx/>
              <a:buFontTx/>
              <a:buNone/>
              <a:defRPr sz="1400"/>
            </a:lvl3pPr>
            <a:lvl4pPr marL="0" indent="1371600">
              <a:buClrTx/>
              <a:buSzTx/>
              <a:buFontTx/>
              <a:buNone/>
              <a:defRPr sz="1400"/>
            </a:lvl4pPr>
            <a:lvl5pPr marL="0" indent="1828800"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itle Text"/>
          <p:cNvSpPr txBox="1"/>
          <p:nvPr>
            <p:ph type="title"/>
          </p:nvPr>
        </p:nvSpPr>
        <p:spPr>
          <a:xfrm>
            <a:off x="685801" y="609601"/>
            <a:ext cx="10131428" cy="3124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6" name="Body Level One…"/>
          <p:cNvSpPr txBox="1"/>
          <p:nvPr>
            <p:ph type="body" sz="quarter" idx="1"/>
          </p:nvPr>
        </p:nvSpPr>
        <p:spPr>
          <a:xfrm>
            <a:off x="685800" y="4343400"/>
            <a:ext cx="10131429" cy="14478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Box 14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15" name="TextBox 10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16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7" name="Body Level One…"/>
          <p:cNvSpPr txBox="1"/>
          <p:nvPr>
            <p:ph type="body" sz="quarter" idx="1"/>
          </p:nvPr>
        </p:nvSpPr>
        <p:spPr>
          <a:xfrm>
            <a:off x="1097875" y="3352800"/>
            <a:ext cx="9339185" cy="381000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8" name="Text Placeholder 2"/>
          <p:cNvSpPr/>
          <p:nvPr>
            <p:ph type="body" sz="quarter" idx="21"/>
          </p:nvPr>
        </p:nvSpPr>
        <p:spPr>
          <a:xfrm>
            <a:off x="687464" y="4343400"/>
            <a:ext cx="10152369" cy="1447800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2000"/>
            </a:pPr>
          </a:p>
        </p:txBody>
      </p:sp>
      <p:sp>
        <p:nvSpPr>
          <p:cNvPr id="11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/>
          <p:nvPr>
            <p:ph type="title"/>
          </p:nvPr>
        </p:nvSpPr>
        <p:spPr>
          <a:xfrm>
            <a:off x="685801" y="3308580"/>
            <a:ext cx="10131426" cy="1468801"/>
          </a:xfrm>
          <a:prstGeom prst="rect">
            <a:avLst/>
          </a:prstGeom>
        </p:spPr>
        <p:txBody>
          <a:bodyPr anchor="b"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7" name="Body Level One…"/>
          <p:cNvSpPr txBox="1"/>
          <p:nvPr>
            <p:ph type="body" sz="quarter" idx="1"/>
          </p:nvPr>
        </p:nvSpPr>
        <p:spPr>
          <a:xfrm>
            <a:off x="685801" y="4777380"/>
            <a:ext cx="10131426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sz="2000"/>
            </a:lvl1pPr>
            <a:lvl2pPr marL="0" indent="457200">
              <a:buClrTx/>
              <a:buSzTx/>
              <a:buFontTx/>
              <a:buNone/>
              <a:defRPr sz="2000"/>
            </a:lvl2pPr>
            <a:lvl3pPr marL="0" indent="914400">
              <a:buClrTx/>
              <a:buSzTx/>
              <a:buFontTx/>
              <a:buNone/>
              <a:defRPr sz="2000"/>
            </a:lvl3pPr>
            <a:lvl4pPr marL="0" indent="1371600">
              <a:buClrTx/>
              <a:buSzTx/>
              <a:buFontTx/>
              <a:buNone/>
              <a:defRPr sz="2000"/>
            </a:lvl4pPr>
            <a:lvl5pPr marL="0" indent="1828800">
              <a:buClrTx/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Box 12"/>
          <p:cNvSpPr txBox="1"/>
          <p:nvPr/>
        </p:nvSpPr>
        <p:spPr>
          <a:xfrm>
            <a:off x="10237867" y="2399317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36" name="TextBox 13"/>
          <p:cNvSpPr txBox="1"/>
          <p:nvPr/>
        </p:nvSpPr>
        <p:spPr>
          <a:xfrm>
            <a:off x="488274" y="479454"/>
            <a:ext cx="609601" cy="1272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37" name="Title Text"/>
          <p:cNvSpPr txBox="1"/>
          <p:nvPr>
            <p:ph type="title"/>
          </p:nvPr>
        </p:nvSpPr>
        <p:spPr>
          <a:xfrm>
            <a:off x="992266" y="609601"/>
            <a:ext cx="9550401" cy="2743200"/>
          </a:xfrm>
          <a:prstGeom prst="rect">
            <a:avLst/>
          </a:prstGeom>
        </p:spPr>
        <p:txBody>
          <a:bodyPr/>
          <a:lstStyle>
            <a:lvl1pPr>
              <a:defRPr cap="none"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8" name="Body Level One…"/>
          <p:cNvSpPr txBox="1"/>
          <p:nvPr>
            <p:ph type="body" sz="quarter" idx="1"/>
          </p:nvPr>
        </p:nvSpPr>
        <p:spPr>
          <a:xfrm>
            <a:off x="685800" y="3886200"/>
            <a:ext cx="10135437" cy="8890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400"/>
            </a:lvl1pPr>
            <a:lvl2pPr marL="885825" indent="-428625">
              <a:buClrTx/>
              <a:buFontTx/>
              <a:defRPr sz="2400"/>
            </a:lvl2pPr>
            <a:lvl3pPr marL="1404257" indent="-489857">
              <a:buClrTx/>
              <a:buFontTx/>
              <a:defRPr sz="2400"/>
            </a:lvl3pPr>
            <a:lvl4pPr marL="1714500" indent="-342900">
              <a:buClrTx/>
              <a:buFontTx/>
              <a:defRPr sz="2400"/>
            </a:lvl4pPr>
            <a:lvl5pPr marL="2171700" indent="-342900">
              <a:buClrTx/>
              <a:buFontTx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9" name="Text Placeholder 2"/>
          <p:cNvSpPr/>
          <p:nvPr>
            <p:ph type="body" sz="quarter" idx="21"/>
          </p:nvPr>
        </p:nvSpPr>
        <p:spPr>
          <a:xfrm>
            <a:off x="685798" y="4775200"/>
            <a:ext cx="10135438" cy="10160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685801" y="609601"/>
            <a:ext cx="10131428" cy="27432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sz="quarter" idx="1"/>
          </p:nvPr>
        </p:nvSpPr>
        <p:spPr>
          <a:xfrm>
            <a:off x="685801" y="3505200"/>
            <a:ext cx="10131429" cy="838200"/>
          </a:xfrm>
          <a:prstGeom prst="rect">
            <a:avLst/>
          </a:prstGeom>
        </p:spPr>
        <p:txBody>
          <a:bodyPr anchor="b"/>
          <a:lstStyle>
            <a:lvl1pPr indent="-571500">
              <a:buClrTx/>
              <a:buSzTx/>
              <a:buFontTx/>
              <a:buNone/>
              <a:defRPr sz="2800"/>
            </a:lvl1pPr>
            <a:lvl2pPr marL="957262" indent="-500062">
              <a:buClrTx/>
              <a:buFontTx/>
              <a:defRPr sz="2800"/>
            </a:lvl2pPr>
            <a:lvl3pPr marL="1485900" indent="-571500">
              <a:buClrTx/>
              <a:buFontTx/>
              <a:defRPr sz="2800"/>
            </a:lvl3pPr>
            <a:lvl4pPr marL="1771650" indent="-400050">
              <a:buClrTx/>
              <a:buFontTx/>
              <a:defRPr sz="2800"/>
            </a:lvl4pPr>
            <a:lvl5pPr marL="2228850" indent="-400050">
              <a:buClrTx/>
              <a:buFont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Text Placeholder 2"/>
          <p:cNvSpPr/>
          <p:nvPr>
            <p:ph type="body" sz="quarter" idx="21"/>
          </p:nvPr>
        </p:nvSpPr>
        <p:spPr>
          <a:xfrm>
            <a:off x="685799" y="4343400"/>
            <a:ext cx="10131430" cy="1447800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</a:pPr>
          </a:p>
        </p:txBody>
      </p:sp>
      <p:sp>
        <p:nvSpPr>
          <p:cNvPr id="1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Text"/>
          <p:cNvSpPr txBox="1"/>
          <p:nvPr>
            <p:ph type="title"/>
          </p:nvPr>
        </p:nvSpPr>
        <p:spPr>
          <a:xfrm>
            <a:off x="8658675" y="609598"/>
            <a:ext cx="2158553" cy="518160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7" name="Body Level One…"/>
          <p:cNvSpPr txBox="1"/>
          <p:nvPr>
            <p:ph type="body" idx="1"/>
          </p:nvPr>
        </p:nvSpPr>
        <p:spPr>
          <a:xfrm>
            <a:off x="685800" y="609600"/>
            <a:ext cx="7832116" cy="5181600"/>
          </a:xfrm>
          <a:prstGeom prst="rect">
            <a:avLst/>
          </a:prstGeom>
        </p:spPr>
        <p:txBody>
          <a:bodyPr anchor="t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685801" y="2142066"/>
            <a:ext cx="10131426" cy="3649134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/>
          <p:nvPr>
            <p:ph type="title"/>
          </p:nvPr>
        </p:nvSpPr>
        <p:spPr>
          <a:xfrm>
            <a:off x="685800" y="3308580"/>
            <a:ext cx="10131428" cy="1468801"/>
          </a:xfrm>
          <a:prstGeom prst="rect">
            <a:avLst/>
          </a:prstGeom>
        </p:spPr>
        <p:txBody>
          <a:bodyPr anchor="b"/>
          <a:lstStyle>
            <a:lvl1pPr>
              <a:defRPr sz="4000"/>
            </a:lvl1pPr>
          </a:lstStyle>
          <a:p>
            <a:pPr/>
            <a:r>
              <a:t>Title Text</a:t>
            </a:r>
          </a:p>
        </p:txBody>
      </p:sp>
      <p:sp>
        <p:nvSpPr>
          <p:cNvPr id="33" name="Body Level One…"/>
          <p:cNvSpPr txBox="1"/>
          <p:nvPr>
            <p:ph type="body" sz="quarter" idx="1"/>
          </p:nvPr>
        </p:nvSpPr>
        <p:spPr>
          <a:xfrm>
            <a:off x="685798" y="4777380"/>
            <a:ext cx="10131430" cy="860401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  <a:defRPr cap="all" sz="2000"/>
            </a:lvl1pPr>
            <a:lvl2pPr marL="0" indent="457200">
              <a:buClrTx/>
              <a:buSzTx/>
              <a:buFontTx/>
              <a:buNone/>
              <a:defRPr cap="all" sz="2000"/>
            </a:lvl2pPr>
            <a:lvl3pPr marL="0" indent="914400">
              <a:buClrTx/>
              <a:buSzTx/>
              <a:buFontTx/>
              <a:buNone/>
              <a:defRPr cap="all" sz="2000"/>
            </a:lvl3pPr>
            <a:lvl4pPr marL="0" indent="1371600">
              <a:buClrTx/>
              <a:buSzTx/>
              <a:buFontTx/>
              <a:buNone/>
              <a:defRPr cap="all" sz="2000"/>
            </a:lvl4pPr>
            <a:lvl5pPr marL="0" indent="1828800">
              <a:buClrTx/>
              <a:buSzTx/>
              <a:buFontTx/>
              <a:buNone/>
              <a:defRPr cap="all"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2" name="Body Level One…"/>
          <p:cNvSpPr txBox="1"/>
          <p:nvPr>
            <p:ph type="body" sz="half" idx="1"/>
          </p:nvPr>
        </p:nvSpPr>
        <p:spPr>
          <a:xfrm>
            <a:off x="685801" y="2142066"/>
            <a:ext cx="4995335" cy="364913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1" name="Body Level One…"/>
          <p:cNvSpPr txBox="1"/>
          <p:nvPr>
            <p:ph type="body" sz="quarter" idx="1"/>
          </p:nvPr>
        </p:nvSpPr>
        <p:spPr>
          <a:xfrm>
            <a:off x="973670" y="2218266"/>
            <a:ext cx="4709055" cy="57626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800"/>
            </a:lvl1pPr>
            <a:lvl2pPr marL="0" indent="457200">
              <a:buClrTx/>
              <a:buSzTx/>
              <a:buFontTx/>
              <a:buNone/>
              <a:defRPr sz="2800"/>
            </a:lvl2pPr>
            <a:lvl3pPr marL="0" indent="914400">
              <a:buClrTx/>
              <a:buSzTx/>
              <a:buFontTx/>
              <a:buNone/>
              <a:defRPr sz="2800"/>
            </a:lvl3pPr>
            <a:lvl4pPr marL="0" indent="1371600">
              <a:buClrTx/>
              <a:buSzTx/>
              <a:buFontTx/>
              <a:buNone/>
              <a:defRPr sz="2800"/>
            </a:lvl4pPr>
            <a:lvl5pPr marL="0" indent="1828800">
              <a:buClrTx/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2" name="Text Placeholder 4"/>
          <p:cNvSpPr/>
          <p:nvPr>
            <p:ph type="body" sz="quarter" idx="21"/>
          </p:nvPr>
        </p:nvSpPr>
        <p:spPr>
          <a:xfrm>
            <a:off x="6096003" y="2226734"/>
            <a:ext cx="4722813" cy="57626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800"/>
            </a:pP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itle Text"/>
          <p:cNvSpPr txBox="1"/>
          <p:nvPr>
            <p:ph type="title"/>
          </p:nvPr>
        </p:nvSpPr>
        <p:spPr>
          <a:xfrm>
            <a:off x="685800" y="2074333"/>
            <a:ext cx="3680886" cy="137160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Title Text</a:t>
            </a:r>
          </a:p>
        </p:txBody>
      </p:sp>
      <p:sp>
        <p:nvSpPr>
          <p:cNvPr id="76" name="Body Level One…"/>
          <p:cNvSpPr txBox="1"/>
          <p:nvPr>
            <p:ph type="body" sz="half" idx="1"/>
          </p:nvPr>
        </p:nvSpPr>
        <p:spPr>
          <a:xfrm>
            <a:off x="4648201" y="609601"/>
            <a:ext cx="6169027" cy="5181601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" name="Text Placeholder 3"/>
          <p:cNvSpPr/>
          <p:nvPr>
            <p:ph type="body" sz="quarter" idx="21"/>
          </p:nvPr>
        </p:nvSpPr>
        <p:spPr>
          <a:xfrm>
            <a:off x="685800" y="3445933"/>
            <a:ext cx="3680886" cy="1828801"/>
          </a:xfrm>
          <a:prstGeom prst="rect">
            <a:avLst/>
          </a:prstGeom>
        </p:spPr>
        <p:txBody>
          <a:bodyPr anchor="t"/>
          <a:lstStyle/>
          <a:p>
            <a:pPr marL="0" indent="0">
              <a:buClrTx/>
              <a:buSzTx/>
              <a:buFontTx/>
              <a:buNone/>
              <a:defRPr sz="1600"/>
            </a:pPr>
          </a:p>
        </p:txBody>
      </p:sp>
      <p:sp>
        <p:nvSpPr>
          <p:cNvPr id="7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/>
          <p:nvPr>
            <p:ph type="title"/>
          </p:nvPr>
        </p:nvSpPr>
        <p:spPr>
          <a:xfrm>
            <a:off x="685800" y="1600200"/>
            <a:ext cx="6164654" cy="1371600"/>
          </a:xfrm>
          <a:prstGeom prst="rect">
            <a:avLst/>
          </a:prstGeom>
        </p:spPr>
        <p:txBody>
          <a:bodyPr anchor="b"/>
          <a:lstStyle>
            <a:lvl1pPr>
              <a:defRPr sz="2800"/>
            </a:lvl1pPr>
          </a:lstStyle>
          <a:p>
            <a:pPr/>
            <a:r>
              <a:t>Title Text</a:t>
            </a:r>
          </a:p>
        </p:txBody>
      </p:sp>
      <p:sp>
        <p:nvSpPr>
          <p:cNvPr id="86" name="Picture Placeholder 2"/>
          <p:cNvSpPr/>
          <p:nvPr>
            <p:ph type="pic" sz="quarter" idx="21"/>
          </p:nvPr>
        </p:nvSpPr>
        <p:spPr>
          <a:xfrm>
            <a:off x="7536253" y="914400"/>
            <a:ext cx="3280975" cy="4572000"/>
          </a:xfrm>
          <a:prstGeom prst="rect">
            <a:avLst/>
          </a:prstGeom>
          <a:ln w="50800" cap="sq">
            <a:solidFill>
              <a:srgbClr val="FFFFFF">
                <a:alpha val="50000"/>
              </a:srgbClr>
            </a:solidFill>
            <a:miter lim="800000"/>
          </a:ln>
          <a:effectLst>
            <a:outerShdw sx="100000" sy="100000" kx="0" ky="0" algn="b" rotWithShape="0" blurRad="254000" dist="0" dir="0">
              <a:srgbClr val="000000">
                <a:alpha val="43000"/>
              </a:srgbClr>
            </a:outerShdw>
          </a:effectLst>
        </p:spPr>
        <p:txBody>
          <a:bodyPr lIns="91439" rIns="91439" anchor="t">
            <a:noAutofit/>
          </a:bodyPr>
          <a:lstStyle/>
          <a:p>
            <a:pPr/>
          </a:p>
        </p:txBody>
      </p:sp>
      <p:sp>
        <p:nvSpPr>
          <p:cNvPr id="87" name="Body Level One…"/>
          <p:cNvSpPr txBox="1"/>
          <p:nvPr>
            <p:ph type="body" sz="quarter" idx="1"/>
          </p:nvPr>
        </p:nvSpPr>
        <p:spPr>
          <a:xfrm>
            <a:off x="685800" y="2971800"/>
            <a:ext cx="6164654" cy="1828800"/>
          </a:xfrm>
          <a:prstGeom prst="rect">
            <a:avLst/>
          </a:prstGeom>
        </p:spPr>
        <p:txBody>
          <a:bodyPr anchor="t"/>
          <a:lstStyle>
            <a:lvl1pPr marL="0" indent="0">
              <a:buClrTx/>
              <a:buSzTx/>
              <a:buFontTx/>
              <a:buNone/>
            </a:lvl1pPr>
            <a:lvl2pPr marL="0" indent="457200">
              <a:buClrTx/>
              <a:buSzTx/>
              <a:buFontTx/>
              <a:buNone/>
            </a:lvl2pPr>
            <a:lvl3pPr marL="0" indent="914400">
              <a:buClrTx/>
              <a:buSzTx/>
              <a:buFontTx/>
              <a:buNone/>
            </a:lvl3pPr>
            <a:lvl4pPr marL="0" indent="1371600">
              <a:buClrTx/>
              <a:buSzTx/>
              <a:buFontTx/>
              <a:buNone/>
            </a:lvl4pPr>
            <a:lvl5pPr marL="0" indent="1828800">
              <a:buClrTx/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4.xml"/><Relationship Id="rId18" Type="http://schemas.openxmlformats.org/officeDocument/2006/relationships/slideLayout" Target="../slideLayouts/slideLayout15.xml"/><Relationship Id="rId19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0"/>
            <a:ext cx="12188825" cy="6856215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685801" y="609600"/>
            <a:ext cx="10131426" cy="14562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0579886" y="5943917"/>
            <a:ext cx="237342" cy="2311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  <p:sldLayoutId id="2147483661" r:id="rId16"/>
    <p:sldLayoutId id="2147483662" r:id="rId17"/>
    <p:sldLayoutId id="2147483663" r:id="rId18"/>
    <p:sldLayoutId id="2147483664" r:id="rId19"/>
    <p:sldLayoutId id="2147483665" r:id="rId20"/>
  </p:sldLayoutIdLst>
  <p:transition xmlns:p14="http://schemas.microsoft.com/office/powerpoint/2010/main" spd="med" advClick="1"/>
  <p:txStyles>
    <p:title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3600" u="none">
          <a:solidFill>
            <a:srgbClr val="FFFFFF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85750" marR="0" indent="-28575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1pPr>
      <a:lvl2pPr marL="778668" marR="0" indent="-321468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2pPr>
      <a:lvl3pPr marL="1281792" marR="0" indent="-367392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3pPr>
      <a:lvl4pPr marL="16287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4pPr>
      <a:lvl5pPr marL="2085975" marR="0" indent="-257175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5pPr>
      <a:lvl6pPr marL="26289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6pPr>
      <a:lvl7pPr marL="30861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7pPr>
      <a:lvl8pPr marL="35433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8pPr>
      <a:lvl9pPr marL="4000500" marR="0" indent="-342900" algn="l" defTabSz="457200" rtl="0" latinLnBrk="0">
        <a:lnSpc>
          <a:spcPct val="100000"/>
        </a:lnSpc>
        <a:spcBef>
          <a:spcPts val="1000"/>
        </a:spcBef>
        <a:spcAft>
          <a:spcPts val="0"/>
        </a:spcAft>
        <a:buClr>
          <a:srgbClr val="FFFFFF"/>
        </a:buClr>
        <a:buSzPct val="100000"/>
        <a:buFont typeface="Arial"/>
        <a:buChar char="•"/>
        <a:tabLst/>
        <a:defRPr b="0" baseline="0" cap="none" i="0" spc="0" strike="noStrike" sz="1800" u="none">
          <a:solidFill>
            <a:srgbClr val="FFFFFF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itle 1"/>
          <p:cNvSpPr txBox="1"/>
          <p:nvPr>
            <p:ph type="ctrTitle"/>
          </p:nvPr>
        </p:nvSpPr>
        <p:spPr>
          <a:xfrm>
            <a:off x="3962398" y="2650732"/>
            <a:ext cx="7197727" cy="1734999"/>
          </a:xfrm>
          <a:prstGeom prst="rect">
            <a:avLst/>
          </a:prstGeom>
        </p:spPr>
        <p:txBody>
          <a:bodyPr/>
          <a:lstStyle>
            <a:lvl1pPr>
              <a:defRPr cap="none"/>
            </a:lvl1pPr>
          </a:lstStyle>
          <a:p>
            <a:pPr/>
            <a:r>
              <a:t>Introduction to Physical Science</a:t>
            </a:r>
          </a:p>
        </p:txBody>
      </p:sp>
      <p:sp>
        <p:nvSpPr>
          <p:cNvPr id="178" name="Subtitle 2"/>
          <p:cNvSpPr txBox="1"/>
          <p:nvPr>
            <p:ph type="subTitle" sz="quarter" idx="1"/>
          </p:nvPr>
        </p:nvSpPr>
        <p:spPr>
          <a:xfrm>
            <a:off x="3794588" y="4411131"/>
            <a:ext cx="7533348" cy="1405468"/>
          </a:xfrm>
          <a:prstGeom prst="rect">
            <a:avLst/>
          </a:prstGeom>
        </p:spPr>
        <p:txBody>
          <a:bodyPr/>
          <a:lstStyle/>
          <a:p>
            <a:pPr>
              <a:defRPr cap="none" sz="2400"/>
            </a:pPr>
            <a:r>
              <a:t>Molarity</a:t>
            </a:r>
          </a:p>
          <a:p>
            <a:pPr>
              <a:defRPr cap="none" sz="2400"/>
            </a:pPr>
            <a:r>
              <a:t>Presented by Robert Wagner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17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If 0.850 L of a 5.00 M solution of copper nitrate (</a:t>
            </a:r>
            <a14:m>
              <m:oMath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C</m:t>
                </m:r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u</m:t>
                </m:r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(</m:t>
                </m:r>
                <m:r>
                  <a:rPr xmlns:a="http://schemas.openxmlformats.org/drawingml/2006/main" sz="300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N</m:t>
                </m:r>
                <m:sSub>
                  <m:e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sSub>
                  <m:e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)</m:t>
                    </m:r>
                  </m:e>
                  <m:sub>
                    <m:r>
                      <a:rPr xmlns:a="http://schemas.openxmlformats.org/drawingml/2006/main" sz="300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</m:oMath>
            </a14:m>
            <a:r>
              <a:t>) is diluted to a volume of 1.80 L by the addition of water, what is the molarity of the diluted solution? </a:t>
            </a:r>
          </a:p>
        </p:txBody>
      </p:sp>
      <p:pic>
        <p:nvPicPr>
          <p:cNvPr id="218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219" name="Text"/>
          <p:cNvSpPr txBox="1"/>
          <p:nvPr/>
        </p:nvSpPr>
        <p:spPr>
          <a:xfrm>
            <a:off x="6703432" y="1954529"/>
            <a:ext cx="4647214" cy="35088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5.00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0.850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1.80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5.00</m:t>
                      </m:r>
                      <m:f>
                        <m:fPr>
                          <m:ctrlP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num>
                        <m:den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</m:den>
                      </m:f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1.80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2.36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22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What volume of 0.12 M HBr can be prepared from 11 mL of 0.45 M HBr?</a:t>
            </a:r>
          </a:p>
        </p:txBody>
      </p:sp>
      <p:pic>
        <p:nvPicPr>
          <p:cNvPr id="223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224" name="Text"/>
          <p:cNvSpPr txBox="1"/>
          <p:nvPr/>
        </p:nvSpPr>
        <p:spPr>
          <a:xfrm>
            <a:off x="6703432" y="1954529"/>
            <a:ext cx="4647214" cy="42861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11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0.011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0.45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0.12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0.45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0.011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0.12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0.041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</m:oMath>
              </m:oMathPara>
            </a14:m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27" name="Content Placeholder 2"/>
          <p:cNvSpPr txBox="1"/>
          <p:nvPr>
            <p:ph type="body" sz="half" idx="1"/>
          </p:nvPr>
        </p:nvSpPr>
        <p:spPr>
          <a:xfrm>
            <a:off x="685801" y="2019051"/>
            <a:ext cx="5482841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What volume of 1.59 M KOH is required to prepare 5.00 L of 0.100 M KOH?</a:t>
            </a:r>
          </a:p>
        </p:txBody>
      </p:sp>
      <p:pic>
        <p:nvPicPr>
          <p:cNvPr id="228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229" name="Text"/>
          <p:cNvSpPr txBox="1"/>
          <p:nvPr/>
        </p:nvSpPr>
        <p:spPr>
          <a:xfrm>
            <a:off x="6703432" y="1954529"/>
            <a:ext cx="4647214" cy="39335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5.00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0.100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sSub>
                    <m:e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1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1.59</m:t>
                  </m:r>
                  <m:r>
                    <a:rPr xmlns:a="http://schemas.openxmlformats.org/drawingml/2006/main" sz="21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e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V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num>
                    <m:den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den>
                  </m:f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0.100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5.00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1.59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den>
                  </m:f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0.314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</m:oMath>
              </m:oMathPara>
            </a14:m>
          </a:p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Summary</a:t>
            </a:r>
          </a:p>
        </p:txBody>
      </p:sp>
      <p:sp>
        <p:nvSpPr>
          <p:cNvPr id="232" name="Content Placeholder 2"/>
          <p:cNvSpPr txBox="1"/>
          <p:nvPr>
            <p:ph type="body" idx="1"/>
          </p:nvPr>
        </p:nvSpPr>
        <p:spPr>
          <a:xfrm>
            <a:off x="1030287" y="2040466"/>
            <a:ext cx="10131426" cy="3649134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The relative amount of a given solution component is called its concentration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solvent has the significantly greater concentration ; the solute has a much smaller concentration</a:t>
            </a:r>
          </a:p>
          <a:p>
            <a:pPr>
              <a:defRPr sz="2400"/>
            </a:pPr>
          </a:p>
          <a:p>
            <a:pPr>
              <a:defRPr sz="2400"/>
            </a:pPr>
            <a:r>
              <a:t>The molarity of a solution is the number of moles of the solute in one liter of the solution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Solutions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673101" y="2019051"/>
            <a:ext cx="11101204" cy="4325682"/>
          </a:xfrm>
          <a:prstGeom prst="rect">
            <a:avLst/>
          </a:prstGeom>
        </p:spPr>
        <p:txBody>
          <a:bodyPr/>
          <a:lstStyle/>
          <a:p>
            <a:pPr marL="262890" indent="-262890" defTabSz="420623">
              <a:spcBef>
                <a:spcPts val="900"/>
              </a:spcBef>
              <a:defRPr sz="2208"/>
            </a:pPr>
            <a:r>
              <a:t>A solution is a homogeneous mixture</a:t>
            </a:r>
          </a:p>
          <a:p>
            <a:pPr marL="262890" indent="-262890" defTabSz="420623">
              <a:spcBef>
                <a:spcPts val="900"/>
              </a:spcBef>
              <a:defRPr sz="2208"/>
            </a:pPr>
            <a:r>
              <a:t>Concentration</a:t>
            </a:r>
          </a:p>
          <a:p>
            <a:pPr lvl="1" marL="683513" indent="-262890" defTabSz="420623">
              <a:spcBef>
                <a:spcPts val="900"/>
              </a:spcBef>
              <a:defRPr sz="2208"/>
            </a:pPr>
            <a:r>
              <a:t>Relative amount of a given component of the solution</a:t>
            </a:r>
          </a:p>
          <a:p>
            <a:pPr marL="262890" indent="-262890" defTabSz="420623">
              <a:spcBef>
                <a:spcPts val="900"/>
              </a:spcBef>
              <a:defRPr sz="2208"/>
            </a:pPr>
            <a:r>
              <a:t>Solvent</a:t>
            </a:r>
          </a:p>
          <a:p>
            <a:pPr lvl="1" marL="683513" indent="-262890" defTabSz="420623">
              <a:spcBef>
                <a:spcPts val="900"/>
              </a:spcBef>
              <a:defRPr sz="2208"/>
            </a:pPr>
            <a:r>
              <a:t>Component of solution that has a vastly greater quantity than other components (aqueous solution - dissolved in water)</a:t>
            </a:r>
          </a:p>
          <a:p>
            <a:pPr marL="262890" indent="-262890" defTabSz="420623">
              <a:spcBef>
                <a:spcPts val="900"/>
              </a:spcBef>
              <a:defRPr sz="2208"/>
            </a:pPr>
            <a:r>
              <a:t>Solute </a:t>
            </a:r>
          </a:p>
          <a:p>
            <a:pPr lvl="1" marL="683513" indent="-262890" defTabSz="420623">
              <a:spcBef>
                <a:spcPts val="900"/>
              </a:spcBef>
              <a:defRPr sz="2208"/>
            </a:pPr>
            <a:r>
              <a:t>Component of the solution that is a much lower quantity</a:t>
            </a:r>
          </a:p>
          <a:p>
            <a:pPr lvl="2" marL="1104138" indent="-262890" defTabSz="420623">
              <a:spcBef>
                <a:spcPts val="900"/>
              </a:spcBef>
              <a:defRPr sz="2208"/>
            </a:pPr>
            <a:r>
              <a:t>Dilute - low concentration</a:t>
            </a:r>
          </a:p>
          <a:p>
            <a:pPr lvl="2" marL="1104138" indent="-262890" defTabSz="420623">
              <a:spcBef>
                <a:spcPts val="900"/>
              </a:spcBef>
              <a:defRPr sz="2208"/>
            </a:pPr>
            <a:r>
              <a:t>Concentrated - high concentration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Molarity</a:t>
            </a:r>
          </a:p>
        </p:txBody>
      </p:sp>
      <p:sp>
        <p:nvSpPr>
          <p:cNvPr id="184" name="Content Placeholder 2"/>
          <p:cNvSpPr txBox="1"/>
          <p:nvPr>
            <p:ph type="body" sz="half" idx="1"/>
          </p:nvPr>
        </p:nvSpPr>
        <p:spPr>
          <a:xfrm>
            <a:off x="673101" y="2019051"/>
            <a:ext cx="4590533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Molarity is defined as the number of moles of solute in exactly 1 liter of solution</a:t>
            </a:r>
          </a:p>
          <a:p>
            <a:pPr>
              <a:defRPr sz="2400"/>
            </a:pPr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9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num>
                    <m:den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9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87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A 355 mL soft drink contains 0.133 mol of sucrose. What is the molar concentration of sucrose in the beverage? </a:t>
            </a:r>
          </a:p>
        </p:txBody>
      </p:sp>
      <p:pic>
        <p:nvPicPr>
          <p:cNvPr id="188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189" name="Text"/>
          <p:cNvSpPr txBox="1"/>
          <p:nvPr/>
        </p:nvSpPr>
        <p:spPr>
          <a:xfrm>
            <a:off x="6703432" y="1954529"/>
            <a:ext cx="4647214" cy="2480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355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0.355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</m:oMath>
              </m:oMathPara>
            </a14:m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0.133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0.133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0.355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0.375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2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How many moles of sugar are contained in a sip (10 mL) of the soft drink from the previous example?</a:t>
            </a:r>
          </a:p>
        </p:txBody>
      </p:sp>
      <p:pic>
        <p:nvPicPr>
          <p:cNvPr id="193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Text"/>
          <p:cNvSpPr txBox="1"/>
          <p:nvPr/>
        </p:nvSpPr>
        <p:spPr>
          <a:xfrm>
            <a:off x="6703432" y="1954529"/>
            <a:ext cx="4647214" cy="4149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0.375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0.01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0.375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den>
                  </m:f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0.01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0.004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r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197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White vinegar is acetic acid (</a:t>
            </a:r>
            <a14:m>
              <m:oMath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C</m:t>
                </m:r>
                <m:sSub>
                  <m:e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H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3</m:t>
                    </m:r>
                  </m:sub>
                </m:sSub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C</m:t>
                </m:r>
                <m:sSub>
                  <m:e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O</m:t>
                    </m:r>
                  </m:e>
                  <m:sub>
                    <m:r>
                      <a:rPr xmlns:a="http://schemas.openxmlformats.org/drawingml/2006/main" sz="2950" i="1">
                        <a:solidFill>
                          <a:srgbClr val="FFFFFF"/>
                        </a:solidFill>
                        <a:latin typeface="Cambria Math" panose="02040503050406030204" pitchFamily="18" charset="0"/>
                      </a:rPr>
                      <m:t>2</m:t>
                    </m:r>
                  </m:sub>
                </m:sSub>
                <m:r>
                  <a:rPr xmlns:a="http://schemas.openxmlformats.org/drawingml/2006/main" sz="2950" i="1">
                    <a:solidFill>
                      <a:srgbClr val="FFFFFF"/>
                    </a:solidFill>
                    <a:latin typeface="Cambria Math" panose="02040503050406030204" pitchFamily="18" charset="0"/>
                  </a:rPr>
                  <m:t>H</m:t>
                </m:r>
              </m:oMath>
            </a14:m>
            <a:r>
              <a:t>) in water. A 0.500 L vinegar solution contains 25.2 g of acetic acid. What is the molarity of the solution?</a:t>
            </a:r>
          </a:p>
        </p:txBody>
      </p:sp>
      <p:pic>
        <p:nvPicPr>
          <p:cNvPr id="198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14628" y="1895400"/>
            <a:ext cx="4824823" cy="4760706"/>
          </a:xfrm>
          <a:prstGeom prst="rect">
            <a:avLst/>
          </a:prstGeom>
          <a:ln w="12700">
            <a:miter lim="400000"/>
          </a:ln>
        </p:spPr>
      </p:pic>
      <p:sp>
        <p:nvSpPr>
          <p:cNvPr id="199" name="C: 2x12.01 ; O: 2x16.00 ; H: 4x1.008…"/>
          <p:cNvSpPr txBox="1"/>
          <p:nvPr/>
        </p:nvSpPr>
        <p:spPr>
          <a:xfrm>
            <a:off x="6703432" y="1954529"/>
            <a:ext cx="4647214" cy="40740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0.500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25.2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</m:oMath>
              </m:oMathPara>
            </a14:m>
          </a:p>
          <a:p>
            <a:pPr/>
            <a:r>
              <a:t>C: 2x12.01 ; O: 2x16.00 ; H: 4x1.008</a:t>
            </a:r>
          </a:p>
          <a:p>
            <a:pPr/>
            <a:r>
              <a:t>24.02+32.00+4.032 = 60.052 g/mol</a:t>
            </a:r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25.2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b>
                        <m:e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x</m:t>
                      </m:r>
                      <m:f>
                        <m:fPr>
                          <m:ctrlP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  <m:type m:val="bar"/>
                        </m:fPr>
                        <m:num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m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l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sSub>
                            <m:e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sSub>
                            <m:e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e>
                            <m:sub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num>
                        <m:den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60.052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g</m:t>
                          </m:r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sSub>
                            <m:e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  <m:sSub>
                            <m:e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O</m:t>
                              </m:r>
                            </m:e>
                            <m:sub>
                              <m:r>
                                <a:rPr xmlns:a="http://schemas.openxmlformats.org/drawingml/2006/main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xmlns:a="http://schemas.openxmlformats.org/drawingml/2006/main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den>
                      </m:f>
                    </m:num>
                    <m:den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0.500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0.839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2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How many grams of NaCl are contained in 0.250 L of a 5.30 M solution?</a:t>
            </a:r>
          </a:p>
        </p:txBody>
      </p:sp>
      <p:pic>
        <p:nvPicPr>
          <p:cNvPr id="203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0028" y="1592657"/>
            <a:ext cx="5248215" cy="5178471"/>
          </a:xfrm>
          <a:prstGeom prst="rect">
            <a:avLst/>
          </a:prstGeom>
          <a:ln w="12700">
            <a:miter lim="400000"/>
          </a:ln>
        </p:spPr>
      </p:pic>
      <p:sp>
        <p:nvSpPr>
          <p:cNvPr id="204" name="Na: 1x22.99 ; Cl: 1x35.45…"/>
          <p:cNvSpPr txBox="1"/>
          <p:nvPr/>
        </p:nvSpPr>
        <p:spPr>
          <a:xfrm>
            <a:off x="6703432" y="1764029"/>
            <a:ext cx="5121407" cy="41822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V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0.250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5.30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f>
                    <m:fPr>
                      <m:ctrlP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num>
                    <m:den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den>
                  </m:f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5.30</m:t>
                  </m:r>
                  <m:f>
                    <m:fPr>
                      <m:ctrlP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num>
                    <m:den>
                      <m:r>
                        <a:rPr xmlns:a="http://schemas.openxmlformats.org/drawingml/2006/main" sz="17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den>
                  </m:f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0.250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1.325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17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</m:oMath>
              </m:oMathPara>
            </a14:m>
          </a:p>
          <a:p>
            <a:pPr/>
          </a:p>
          <a:p>
            <a:pPr/>
          </a:p>
          <a:p>
            <a:pPr/>
            <a:r>
              <a:t>Na: 1x22.99 ; Cl: 1x35.45</a:t>
            </a:r>
          </a:p>
          <a:p>
            <a:pPr/>
            <a:r>
              <a:t>Formula mass = 58.44 </a:t>
            </a:r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1.325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58.44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num>
                    <m:den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xmlns:a="http://schemas.openxmlformats.org/drawingml/2006/main" sz="20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</m:den>
                  </m:f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77.4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a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r>
                    <a:rPr xmlns:a="http://schemas.openxmlformats.org/drawingml/2006/main" sz="20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Example</a:t>
            </a:r>
          </a:p>
        </p:txBody>
      </p:sp>
      <p:sp>
        <p:nvSpPr>
          <p:cNvPr id="207" name="Content Placeholder 2"/>
          <p:cNvSpPr txBox="1"/>
          <p:nvPr>
            <p:ph type="body" sz="half" idx="1"/>
          </p:nvPr>
        </p:nvSpPr>
        <p:spPr>
          <a:xfrm>
            <a:off x="673101" y="2019051"/>
            <a:ext cx="5482841" cy="432568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</a:lstStyle>
          <a:p>
            <a:pPr/>
            <a:r>
              <a:t>The molarity of an acetic acid solution is 0.839 M. What volume of vinegar contains 756 g of acetic acid?</a:t>
            </a:r>
          </a:p>
        </p:txBody>
      </p:sp>
      <p:pic>
        <p:nvPicPr>
          <p:cNvPr id="208" name="Screen Shot 2021-02-28 at 5.36.04 PM.png" descr="Screen Shot 2021-02-28 at 5.36.04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40028" y="1592657"/>
            <a:ext cx="5248215" cy="5178471"/>
          </a:xfrm>
          <a:prstGeom prst="rect">
            <a:avLst/>
          </a:prstGeom>
          <a:ln w="12700">
            <a:miter lim="400000"/>
          </a:ln>
        </p:spPr>
      </p:pic>
      <p:sp>
        <p:nvSpPr>
          <p:cNvPr id="209" name="Text"/>
          <p:cNvSpPr txBox="1"/>
          <p:nvPr/>
        </p:nvSpPr>
        <p:spPr>
          <a:xfrm>
            <a:off x="6703432" y="1764029"/>
            <a:ext cx="5121407" cy="447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75.6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;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0.839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den>
                  </m:f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m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15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den>
                  </m:f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15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e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num>
                    <m:den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den>
                  </m:f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</m:den>
                  </m:f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=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0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75.6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g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b>
                    <m:e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e>
                    <m:sub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sub>
                  </m:sSub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C</m:t>
                  </m:r>
                  <m:sSub>
                    <m:e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</m:e>
                    <m:sub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H</m:t>
                  </m:r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b>
                        <m:e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b>
                        <m:e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num>
                    <m:den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60.05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g</m:t>
                      </m:r>
                    </m:den>
                  </m:f>
                  <m:r>
                    <a:rPr xmlns:a="http://schemas.openxmlformats.org/drawingml/2006/main" sz="16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x</m:t>
                  </m:r>
                  <m:f>
                    <m:fPr>
                      <m:ctrlP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</m:ctrlPr>
                      <m:type m:val="bar"/>
                    </m:fPr>
                    <m:num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s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u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i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</m:t>
                      </m:r>
                    </m:num>
                    <m:den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0.839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o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b>
                        <m:e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  <m:sSub>
                        <m:e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O</m:t>
                          </m:r>
                        </m:e>
                        <m:sub>
                          <m:r>
                            <a:rPr xmlns:a="http://schemas.openxmlformats.org/drawingml/2006/main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xmlns:a="http://schemas.openxmlformats.org/drawingml/2006/main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</m:den>
                  </m:f>
                </m:oMath>
              </m:oMathPara>
            </a14:m>
          </a:p>
          <a:p>
            <a:pPr/>
          </a:p>
          <a:p>
            <a:pPr/>
            <a14:m>
              <m:oMathPara>
                <m:oMathParaPr>
                  <m:jc m:val="left"/>
                </m:oMathParaPr>
                <m:oMath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1.50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s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l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u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t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i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o</m:t>
                  </m:r>
                  <m:r>
                    <a:rPr xmlns:a="http://schemas.openxmlformats.org/drawingml/2006/main" sz="2200" i="1">
                      <a:solidFill>
                        <a:srgbClr val="000000"/>
                      </a:solidFill>
                      <a:latin typeface="Cambria Math" panose="02040503050406030204" pitchFamily="18" charset="0"/>
                    </a:rPr>
                    <m:t>n</m:t>
                  </m:r>
                </m:oMath>
              </m:oMathPara>
            </a14:m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algn="ctr">
              <a:defRPr cap="none"/>
            </a:lvl1pPr>
          </a:lstStyle>
          <a:p>
            <a:pPr/>
            <a:r>
              <a:t>Dilution of solutions</a:t>
            </a:r>
          </a:p>
        </p:txBody>
      </p:sp>
      <p:sp>
        <p:nvSpPr>
          <p:cNvPr id="212" name="Content Placeholder 2"/>
          <p:cNvSpPr txBox="1"/>
          <p:nvPr>
            <p:ph type="body" sz="half" idx="1"/>
          </p:nvPr>
        </p:nvSpPr>
        <p:spPr>
          <a:xfrm>
            <a:off x="635001" y="1942851"/>
            <a:ext cx="5793537" cy="4325682"/>
          </a:xfrm>
          <a:prstGeom prst="rect">
            <a:avLst/>
          </a:prstGeom>
        </p:spPr>
        <p:txBody>
          <a:bodyPr/>
          <a:lstStyle/>
          <a:p>
            <a:pPr>
              <a:defRPr sz="2400"/>
            </a:pPr>
            <a:r>
              <a:t>Dilution occurs when more solvent is added, lowering the concentration of the solution</a:t>
            </a:r>
          </a:p>
          <a:p>
            <a:pPr lvl="1" marL="742950" indent="-285750">
              <a:defRPr sz="2400"/>
            </a:pPr>
            <a:r>
              <a:t>Dilution equation</a:t>
            </a:r>
          </a:p>
          <a:p>
            <a:pPr lvl="1" marL="742950" indent="-285750">
              <a:defRPr sz="2400"/>
            </a:pPr>
            <a14:m>
              <m:oMathPara>
                <m:oMathParaPr>
                  <m:jc m:val="left"/>
                </m:oMathParaPr>
                <m:oMath>
                  <m:sSub>
                    <m:e>
                      <m:r>
                        <a:rPr xmlns:a="http://schemas.openxmlformats.org/drawingml/2006/main" sz="30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sSub>
                    <m:e>
                      <m:r>
                        <a:rPr xmlns:a="http://schemas.openxmlformats.org/drawingml/2006/main" sz="30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sub>
                  </m:sSub>
                  <m:r>
                    <a:rPr xmlns:a="http://schemas.openxmlformats.org/drawingml/2006/main" sz="3000" i="1">
                      <a:solidFill>
                        <a:srgbClr val="FFFFFF"/>
                      </a:solidFill>
                      <a:latin typeface="Cambria Math" panose="02040503050406030204" pitchFamily="18" charset="0"/>
                    </a:rPr>
                    <m:t>=</m:t>
                  </m:r>
                  <m:sSub>
                    <m:e>
                      <m:r>
                        <a:rPr xmlns:a="http://schemas.openxmlformats.org/drawingml/2006/main" sz="30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C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  <m:sSub>
                    <m:e>
                      <m:r>
                        <a:rPr xmlns:a="http://schemas.openxmlformats.org/drawingml/2006/main" sz="30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</m:e>
                    <m:sub>
                      <m:r>
                        <a:rPr xmlns:a="http://schemas.openxmlformats.org/drawingml/2006/main" sz="3000" i="1">
                          <a:solidFill>
                            <a:srgbClr val="FFFFFF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sub>
                  </m:sSub>
                </m:oMath>
              </m:oMathPara>
            </a14:m>
          </a:p>
          <a:p>
            <a:pPr lvl="1" marL="742950" indent="-285750">
              <a:defRPr sz="2400"/>
            </a:pPr>
            <a:r>
              <a:t>C = concentration ; V = volume</a:t>
            </a:r>
          </a:p>
        </p:txBody>
      </p:sp>
      <p:sp>
        <p:nvSpPr>
          <p:cNvPr id="213" name="Image Credit: en:User:FirstPrinciples, Public domain, via Wikimedia Commons"/>
          <p:cNvSpPr txBox="1"/>
          <p:nvPr/>
        </p:nvSpPr>
        <p:spPr>
          <a:xfrm>
            <a:off x="188082" y="6399529"/>
            <a:ext cx="11815836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pPr/>
            <a:r>
              <a:t>Image Credit: en:User:FirstPrinciples, Public domain, via Wikimedia Commons</a:t>
            </a:r>
          </a:p>
        </p:txBody>
      </p:sp>
      <p:pic>
        <p:nvPicPr>
          <p:cNvPr id="214" name="Dilution-concentration_simple_example.jpg" descr="Dilution-concentration_simple_example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82855" y="3010592"/>
            <a:ext cx="5119947" cy="219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elestial">
  <a:themeElements>
    <a:clrScheme name="Celestia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0000FF"/>
      </a:hlink>
      <a:folHlink>
        <a:srgbClr val="FF00FF"/>
      </a:folHlink>
    </a:clrScheme>
    <a:fontScheme name="Celestial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50800" dist="38100" dir="5400000">
              <a:srgbClr val="000000">
                <a:alpha val="35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rnd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508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rnd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