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2CDE9"/>
          </a:solidFill>
        </a:fill>
      </a:tcStyle>
    </a:wholeTbl>
    <a:band2H>
      <a:tcTxStyle b="def" i="def"/>
      <a:tcStyle>
        <a:tcBdr/>
        <a:fill>
          <a:solidFill>
            <a:srgbClr val="F1E8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E4DD"/>
          </a:solidFill>
        </a:fill>
      </a:tcStyle>
    </a:wholeTbl>
    <a:band2H>
      <a:tcTxStyle b="def" i="def"/>
      <a:tcStyle>
        <a:tcBdr/>
        <a:fill>
          <a:solidFill>
            <a:srgbClr val="E8F2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4CFCE"/>
          </a:solidFill>
        </a:fill>
      </a:tcStyle>
    </a:wholeTbl>
    <a:band2H>
      <a:tcTxStyle b="def" i="def"/>
      <a:tcStyle>
        <a:tcBdr/>
        <a:fill>
          <a:solidFill>
            <a:srgbClr val="FAE9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5" name="Shape 17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le Text"/>
          <p:cNvSpPr txBox="1"/>
          <p:nvPr>
            <p:ph type="title"/>
          </p:nvPr>
        </p:nvSpPr>
        <p:spPr>
          <a:xfrm>
            <a:off x="3962398" y="1964266"/>
            <a:ext cx="7197727" cy="2421465"/>
          </a:xfrm>
          <a:prstGeom prst="rect">
            <a:avLst/>
          </a:prstGeom>
        </p:spPr>
        <p:txBody>
          <a:bodyPr anchor="b"/>
          <a:lstStyle>
            <a:lvl1pPr algn="r"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3962398" y="4385731"/>
            <a:ext cx="7197727" cy="1405468"/>
          </a:xfrm>
          <a:prstGeom prst="rect">
            <a:avLst/>
          </a:prstGeom>
        </p:spPr>
        <p:txBody>
          <a:bodyPr anchor="t"/>
          <a:lstStyle>
            <a:lvl1pPr marL="0" indent="0" algn="r">
              <a:buClrTx/>
              <a:buSzTx/>
              <a:buFontTx/>
              <a:buNone/>
              <a:defRPr cap="all"/>
            </a:lvl1pPr>
            <a:lvl2pPr marL="0" indent="457200" algn="r">
              <a:buClrTx/>
              <a:buSzTx/>
              <a:buFontTx/>
              <a:buNone/>
              <a:defRPr cap="all"/>
            </a:lvl2pPr>
            <a:lvl3pPr marL="0" indent="914400" algn="r">
              <a:buClrTx/>
              <a:buSzTx/>
              <a:buFontTx/>
              <a:buNone/>
              <a:defRPr cap="all"/>
            </a:lvl3pPr>
            <a:lvl4pPr marL="0" indent="1371600" algn="r">
              <a:buClrTx/>
              <a:buSzTx/>
              <a:buFontTx/>
              <a:buNone/>
              <a:defRPr cap="all"/>
            </a:lvl4pPr>
            <a:lvl5pPr marL="0" indent="1828800" algn="r">
              <a:buClrTx/>
              <a:buSzTx/>
              <a:buFontTx/>
              <a:buNone/>
              <a:defRPr cap="all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xfrm>
            <a:off x="10922783" y="5943917"/>
            <a:ext cx="237343" cy="2311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Text"/>
          <p:cNvSpPr txBox="1"/>
          <p:nvPr>
            <p:ph type="title"/>
          </p:nvPr>
        </p:nvSpPr>
        <p:spPr>
          <a:xfrm>
            <a:off x="685800" y="4732864"/>
            <a:ext cx="10131428" cy="566739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96" name="Picture Placeholder 2"/>
          <p:cNvSpPr/>
          <p:nvPr>
            <p:ph type="pic" sz="half" idx="21"/>
          </p:nvPr>
        </p:nvSpPr>
        <p:spPr>
          <a:xfrm>
            <a:off x="1371599" y="932112"/>
            <a:ext cx="8759829" cy="3164976"/>
          </a:xfrm>
          <a:prstGeom prst="rect">
            <a:avLst/>
          </a:prstGeom>
          <a:ln w="50800" cap="sq">
            <a:solidFill>
              <a:srgbClr val="FFFFFF">
                <a:alpha val="50000"/>
              </a:srgbClr>
            </a:solidFill>
            <a:miter lim="800000"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  <p:txBody>
          <a:bodyPr lIns="91439" rIns="91439" anchor="t">
            <a:noAutofit/>
          </a:bodyPr>
          <a:lstStyle/>
          <a:p>
            <a:pPr/>
          </a:p>
        </p:txBody>
      </p:sp>
      <p:sp>
        <p:nvSpPr>
          <p:cNvPr id="97" name="Body Level One…"/>
          <p:cNvSpPr txBox="1"/>
          <p:nvPr>
            <p:ph type="body" sz="quarter" idx="1"/>
          </p:nvPr>
        </p:nvSpPr>
        <p:spPr>
          <a:xfrm>
            <a:off x="685800" y="5299602"/>
            <a:ext cx="10131428" cy="493713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sz="1400"/>
            </a:lvl1pPr>
            <a:lvl2pPr marL="0" indent="457200">
              <a:buClrTx/>
              <a:buSzTx/>
              <a:buFontTx/>
              <a:buNone/>
              <a:defRPr sz="1400"/>
            </a:lvl2pPr>
            <a:lvl3pPr marL="0" indent="914400">
              <a:buClrTx/>
              <a:buSzTx/>
              <a:buFontTx/>
              <a:buNone/>
              <a:defRPr sz="1400"/>
            </a:lvl3pPr>
            <a:lvl4pPr marL="0" indent="1371600">
              <a:buClrTx/>
              <a:buSzTx/>
              <a:buFontTx/>
              <a:buNone/>
              <a:defRPr sz="1400"/>
            </a:lvl4pPr>
            <a:lvl5pPr marL="0" indent="1828800">
              <a:buClrTx/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Text"/>
          <p:cNvSpPr txBox="1"/>
          <p:nvPr>
            <p:ph type="title"/>
          </p:nvPr>
        </p:nvSpPr>
        <p:spPr>
          <a:xfrm>
            <a:off x="685801" y="609601"/>
            <a:ext cx="10131428" cy="3124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06" name="Body Level One…"/>
          <p:cNvSpPr txBox="1"/>
          <p:nvPr>
            <p:ph type="body" sz="quarter" idx="1"/>
          </p:nvPr>
        </p:nvSpPr>
        <p:spPr>
          <a:xfrm>
            <a:off x="685800" y="4343400"/>
            <a:ext cx="10131429" cy="14478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2000"/>
            </a:lvl1pPr>
            <a:lvl2pPr marL="0" indent="457200">
              <a:buClrTx/>
              <a:buSzTx/>
              <a:buFontTx/>
              <a:buNone/>
              <a:defRPr sz="2000"/>
            </a:lvl2pPr>
            <a:lvl3pPr marL="0" indent="914400">
              <a:buClrTx/>
              <a:buSzTx/>
              <a:buFontTx/>
              <a:buNone/>
              <a:defRPr sz="2000"/>
            </a:lvl3pPr>
            <a:lvl4pPr marL="0" indent="1371600">
              <a:buClrTx/>
              <a:buSzTx/>
              <a:buFontTx/>
              <a:buNone/>
              <a:defRPr sz="2000"/>
            </a:lvl4pPr>
            <a:lvl5pPr marL="0" indent="1828800">
              <a:buClrTx/>
              <a:buSzTx/>
              <a:buFont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14"/>
          <p:cNvSpPr txBox="1"/>
          <p:nvPr/>
        </p:nvSpPr>
        <p:spPr>
          <a:xfrm>
            <a:off x="10237867" y="2399317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15" name="TextBox 10"/>
          <p:cNvSpPr txBox="1"/>
          <p:nvPr/>
        </p:nvSpPr>
        <p:spPr>
          <a:xfrm>
            <a:off x="488274" y="479454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16" name="Title Text"/>
          <p:cNvSpPr txBox="1"/>
          <p:nvPr>
            <p:ph type="title"/>
          </p:nvPr>
        </p:nvSpPr>
        <p:spPr>
          <a:xfrm>
            <a:off x="992266" y="609601"/>
            <a:ext cx="9550401" cy="2743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17" name="Body Level One…"/>
          <p:cNvSpPr txBox="1"/>
          <p:nvPr>
            <p:ph type="body" sz="quarter" idx="1"/>
          </p:nvPr>
        </p:nvSpPr>
        <p:spPr>
          <a:xfrm>
            <a:off x="1097875" y="3352800"/>
            <a:ext cx="9339185" cy="3810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</a:lvl1pPr>
            <a:lvl2pPr marL="0" indent="457200">
              <a:buClrTx/>
              <a:buSzTx/>
              <a:buFontTx/>
              <a:buNone/>
            </a:lvl2pPr>
            <a:lvl3pPr marL="0" indent="914400">
              <a:buClrTx/>
              <a:buSzTx/>
              <a:buFontTx/>
              <a:buNone/>
            </a:lvl3pPr>
            <a:lvl4pPr marL="0" indent="1371600">
              <a:buClrTx/>
              <a:buSzTx/>
              <a:buFontTx/>
              <a:buNone/>
            </a:lvl4pPr>
            <a:lvl5pPr marL="0" indent="1828800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8" name="Text Placeholder 2"/>
          <p:cNvSpPr/>
          <p:nvPr>
            <p:ph type="body" sz="quarter" idx="21"/>
          </p:nvPr>
        </p:nvSpPr>
        <p:spPr>
          <a:xfrm>
            <a:off x="687464" y="4343400"/>
            <a:ext cx="10152369" cy="144780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  <a:defRPr sz="2000"/>
            </a:pP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/>
          <p:nvPr>
            <p:ph type="title"/>
          </p:nvPr>
        </p:nvSpPr>
        <p:spPr>
          <a:xfrm>
            <a:off x="685801" y="3308580"/>
            <a:ext cx="10131426" cy="1468801"/>
          </a:xfrm>
          <a:prstGeom prst="rect">
            <a:avLst/>
          </a:prstGeom>
        </p:spPr>
        <p:txBody>
          <a:bodyPr anchor="b"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27" name="Body Level One…"/>
          <p:cNvSpPr txBox="1"/>
          <p:nvPr>
            <p:ph type="body" sz="quarter" idx="1"/>
          </p:nvPr>
        </p:nvSpPr>
        <p:spPr>
          <a:xfrm>
            <a:off x="685801" y="4777380"/>
            <a:ext cx="10131426" cy="860401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sz="2000"/>
            </a:lvl1pPr>
            <a:lvl2pPr marL="0" indent="457200">
              <a:buClrTx/>
              <a:buSzTx/>
              <a:buFontTx/>
              <a:buNone/>
              <a:defRPr sz="2000"/>
            </a:lvl2pPr>
            <a:lvl3pPr marL="0" indent="914400">
              <a:buClrTx/>
              <a:buSzTx/>
              <a:buFontTx/>
              <a:buNone/>
              <a:defRPr sz="2000"/>
            </a:lvl3pPr>
            <a:lvl4pPr marL="0" indent="1371600">
              <a:buClrTx/>
              <a:buSzTx/>
              <a:buFontTx/>
              <a:buNone/>
              <a:defRPr sz="2000"/>
            </a:lvl4pPr>
            <a:lvl5pPr marL="0" indent="1828800">
              <a:buClrTx/>
              <a:buSzTx/>
              <a:buFont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Box 12"/>
          <p:cNvSpPr txBox="1"/>
          <p:nvPr/>
        </p:nvSpPr>
        <p:spPr>
          <a:xfrm>
            <a:off x="10237867" y="2399317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36" name="TextBox 13"/>
          <p:cNvSpPr txBox="1"/>
          <p:nvPr/>
        </p:nvSpPr>
        <p:spPr>
          <a:xfrm>
            <a:off x="488274" y="479454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37" name="Title Text"/>
          <p:cNvSpPr txBox="1"/>
          <p:nvPr>
            <p:ph type="title"/>
          </p:nvPr>
        </p:nvSpPr>
        <p:spPr>
          <a:xfrm>
            <a:off x="992266" y="609601"/>
            <a:ext cx="9550401" cy="2743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38" name="Body Level One…"/>
          <p:cNvSpPr txBox="1"/>
          <p:nvPr>
            <p:ph type="body" sz="quarter" idx="1"/>
          </p:nvPr>
        </p:nvSpPr>
        <p:spPr>
          <a:xfrm>
            <a:off x="685800" y="3886200"/>
            <a:ext cx="10135437" cy="889000"/>
          </a:xfrm>
          <a:prstGeom prst="rect">
            <a:avLst/>
          </a:prstGeom>
        </p:spPr>
        <p:txBody>
          <a:bodyPr anchor="b"/>
          <a:lstStyle>
            <a:lvl1pPr indent="-571500">
              <a:buClrTx/>
              <a:buSzTx/>
              <a:buFontTx/>
              <a:buNone/>
              <a:defRPr sz="2400"/>
            </a:lvl1pPr>
            <a:lvl2pPr marL="885825" indent="-428625">
              <a:buClrTx/>
              <a:buFontTx/>
              <a:defRPr sz="2400"/>
            </a:lvl2pPr>
            <a:lvl3pPr marL="1404257" indent="-489857">
              <a:buClrTx/>
              <a:buFontTx/>
              <a:defRPr sz="2400"/>
            </a:lvl3pPr>
            <a:lvl4pPr marL="1714500" indent="-342900">
              <a:buClrTx/>
              <a:buFontTx/>
              <a:defRPr sz="2400"/>
            </a:lvl4pPr>
            <a:lvl5pPr marL="2171700" indent="-342900">
              <a:buClrTx/>
              <a:buFontTx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" name="Text Placeholder 2"/>
          <p:cNvSpPr/>
          <p:nvPr>
            <p:ph type="body" sz="quarter" idx="21"/>
          </p:nvPr>
        </p:nvSpPr>
        <p:spPr>
          <a:xfrm>
            <a:off x="685798" y="4775200"/>
            <a:ext cx="10135438" cy="1016000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</a:pPr>
          </a:p>
        </p:txBody>
      </p:sp>
      <p:sp>
        <p:nvSpPr>
          <p:cNvPr id="1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 Text"/>
          <p:cNvSpPr txBox="1"/>
          <p:nvPr>
            <p:ph type="title"/>
          </p:nvPr>
        </p:nvSpPr>
        <p:spPr>
          <a:xfrm>
            <a:off x="685801" y="609601"/>
            <a:ext cx="10131428" cy="2743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8" name="Body Level One…"/>
          <p:cNvSpPr txBox="1"/>
          <p:nvPr>
            <p:ph type="body" sz="quarter" idx="1"/>
          </p:nvPr>
        </p:nvSpPr>
        <p:spPr>
          <a:xfrm>
            <a:off x="685801" y="3505200"/>
            <a:ext cx="10131429" cy="838200"/>
          </a:xfrm>
          <a:prstGeom prst="rect">
            <a:avLst/>
          </a:prstGeom>
        </p:spPr>
        <p:txBody>
          <a:bodyPr anchor="b"/>
          <a:lstStyle>
            <a:lvl1pPr indent="-571500">
              <a:buClrTx/>
              <a:buSzTx/>
              <a:buFontTx/>
              <a:buNone/>
              <a:defRPr sz="2800"/>
            </a:lvl1pPr>
            <a:lvl2pPr marL="957262" indent="-500062">
              <a:buClrTx/>
              <a:buFontTx/>
              <a:defRPr sz="2800"/>
            </a:lvl2pPr>
            <a:lvl3pPr marL="1485900" indent="-571500">
              <a:buClrTx/>
              <a:buFontTx/>
              <a:defRPr sz="2800"/>
            </a:lvl3pPr>
            <a:lvl4pPr marL="1771650" indent="-400050">
              <a:buClrTx/>
              <a:buFontTx/>
              <a:defRPr sz="2800"/>
            </a:lvl4pPr>
            <a:lvl5pPr marL="2228850" indent="-400050">
              <a:buClrTx/>
              <a:buFont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9" name="Text Placeholder 2"/>
          <p:cNvSpPr/>
          <p:nvPr>
            <p:ph type="body" sz="quarter" idx="21"/>
          </p:nvPr>
        </p:nvSpPr>
        <p:spPr>
          <a:xfrm>
            <a:off x="685799" y="4343400"/>
            <a:ext cx="10131430" cy="1447800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</a:pPr>
          </a:p>
        </p:txBody>
      </p:sp>
      <p:sp>
        <p:nvSpPr>
          <p:cNvPr id="1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Body Level One…"/>
          <p:cNvSpPr txBox="1"/>
          <p:nvPr>
            <p:ph type="body" idx="1"/>
          </p:nvPr>
        </p:nvSpPr>
        <p:spPr>
          <a:xfrm>
            <a:off x="685801" y="2142066"/>
            <a:ext cx="10131426" cy="3649134"/>
          </a:xfrm>
          <a:prstGeom prst="rect">
            <a:avLst/>
          </a:prstGeom>
        </p:spPr>
        <p:txBody>
          <a:bodyPr anchor="t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itle Text"/>
          <p:cNvSpPr txBox="1"/>
          <p:nvPr>
            <p:ph type="title"/>
          </p:nvPr>
        </p:nvSpPr>
        <p:spPr>
          <a:xfrm>
            <a:off x="8658675" y="609598"/>
            <a:ext cx="2158553" cy="518160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67" name="Body Level One…"/>
          <p:cNvSpPr txBox="1"/>
          <p:nvPr>
            <p:ph type="body" idx="1"/>
          </p:nvPr>
        </p:nvSpPr>
        <p:spPr>
          <a:xfrm>
            <a:off x="685800" y="609600"/>
            <a:ext cx="7832116" cy="5181600"/>
          </a:xfrm>
          <a:prstGeom prst="rect">
            <a:avLst/>
          </a:prstGeom>
        </p:spPr>
        <p:txBody>
          <a:bodyPr anchor="t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idx="1"/>
          </p:nvPr>
        </p:nvSpPr>
        <p:spPr>
          <a:xfrm>
            <a:off x="685801" y="2142066"/>
            <a:ext cx="10131426" cy="3649134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/>
          <p:nvPr>
            <p:ph type="title"/>
          </p:nvPr>
        </p:nvSpPr>
        <p:spPr>
          <a:xfrm>
            <a:off x="685800" y="3308580"/>
            <a:ext cx="10131428" cy="1468801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sz="quarter" idx="1"/>
          </p:nvPr>
        </p:nvSpPr>
        <p:spPr>
          <a:xfrm>
            <a:off x="685798" y="4777380"/>
            <a:ext cx="10131430" cy="860401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cap="all" sz="2000"/>
            </a:lvl1pPr>
            <a:lvl2pPr marL="0" indent="457200">
              <a:buClrTx/>
              <a:buSzTx/>
              <a:buFontTx/>
              <a:buNone/>
              <a:defRPr cap="all" sz="2000"/>
            </a:lvl2pPr>
            <a:lvl3pPr marL="0" indent="914400">
              <a:buClrTx/>
              <a:buSzTx/>
              <a:buFontTx/>
              <a:buNone/>
              <a:defRPr cap="all" sz="2000"/>
            </a:lvl3pPr>
            <a:lvl4pPr marL="0" indent="1371600">
              <a:buClrTx/>
              <a:buSzTx/>
              <a:buFontTx/>
              <a:buNone/>
              <a:defRPr cap="all" sz="2000"/>
            </a:lvl4pPr>
            <a:lvl5pPr marL="0" indent="1828800">
              <a:buClrTx/>
              <a:buSzTx/>
              <a:buFontTx/>
              <a:buNone/>
              <a:defRPr cap="all"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2" name="Body Level One…"/>
          <p:cNvSpPr txBox="1"/>
          <p:nvPr>
            <p:ph type="body" sz="half" idx="1"/>
          </p:nvPr>
        </p:nvSpPr>
        <p:spPr>
          <a:xfrm>
            <a:off x="685801" y="2142066"/>
            <a:ext cx="4995335" cy="3649135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1" name="Body Level One…"/>
          <p:cNvSpPr txBox="1"/>
          <p:nvPr>
            <p:ph type="body" sz="quarter" idx="1"/>
          </p:nvPr>
        </p:nvSpPr>
        <p:spPr>
          <a:xfrm>
            <a:off x="973670" y="2218266"/>
            <a:ext cx="4709055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2800"/>
            </a:lvl1pPr>
            <a:lvl2pPr marL="0" indent="457200">
              <a:buClrTx/>
              <a:buSzTx/>
              <a:buFontTx/>
              <a:buNone/>
              <a:defRPr sz="2800"/>
            </a:lvl2pPr>
            <a:lvl3pPr marL="0" indent="914400">
              <a:buClrTx/>
              <a:buSzTx/>
              <a:buFontTx/>
              <a:buNone/>
              <a:defRPr sz="2800"/>
            </a:lvl3pPr>
            <a:lvl4pPr marL="0" indent="1371600">
              <a:buClrTx/>
              <a:buSzTx/>
              <a:buFontTx/>
              <a:buNone/>
              <a:defRPr sz="2800"/>
            </a:lvl4pPr>
            <a:lvl5pPr marL="0" indent="1828800">
              <a:buClrTx/>
              <a:buSzTx/>
              <a:buFont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Text Placeholder 4"/>
          <p:cNvSpPr/>
          <p:nvPr>
            <p:ph type="body" sz="quarter" idx="21"/>
          </p:nvPr>
        </p:nvSpPr>
        <p:spPr>
          <a:xfrm>
            <a:off x="6096003" y="2226734"/>
            <a:ext cx="4722813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FontTx/>
              <a:buNone/>
              <a:defRPr sz="2800"/>
            </a:pP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xfrm>
            <a:off x="685800" y="2074333"/>
            <a:ext cx="3680886" cy="137160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half" idx="1"/>
          </p:nvPr>
        </p:nvSpPr>
        <p:spPr>
          <a:xfrm>
            <a:off x="4648201" y="609601"/>
            <a:ext cx="6169027" cy="518160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Text Placeholder 3"/>
          <p:cNvSpPr/>
          <p:nvPr>
            <p:ph type="body" sz="quarter" idx="21"/>
          </p:nvPr>
        </p:nvSpPr>
        <p:spPr>
          <a:xfrm>
            <a:off x="685800" y="3445933"/>
            <a:ext cx="3680886" cy="1828801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  <a:defRPr sz="1600"/>
            </a:pP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Text"/>
          <p:cNvSpPr txBox="1"/>
          <p:nvPr>
            <p:ph type="title"/>
          </p:nvPr>
        </p:nvSpPr>
        <p:spPr>
          <a:xfrm>
            <a:off x="685800" y="1600200"/>
            <a:ext cx="6164654" cy="1371600"/>
          </a:xfrm>
          <a:prstGeom prst="rect">
            <a:avLst/>
          </a:prstGeom>
        </p:spPr>
        <p:txBody>
          <a:bodyPr anchor="b"/>
          <a:lstStyle>
            <a:lvl1pPr>
              <a:defRPr sz="2800"/>
            </a:lvl1pPr>
          </a:lstStyle>
          <a:p>
            <a:pPr/>
            <a:r>
              <a:t>Title Text</a:t>
            </a:r>
          </a:p>
        </p:txBody>
      </p:sp>
      <p:sp>
        <p:nvSpPr>
          <p:cNvPr id="86" name="Picture Placeholder 2"/>
          <p:cNvSpPr/>
          <p:nvPr>
            <p:ph type="pic" sz="quarter" idx="21"/>
          </p:nvPr>
        </p:nvSpPr>
        <p:spPr>
          <a:xfrm>
            <a:off x="7536253" y="914400"/>
            <a:ext cx="3280975" cy="4572000"/>
          </a:xfrm>
          <a:prstGeom prst="rect">
            <a:avLst/>
          </a:prstGeom>
          <a:ln w="50800" cap="sq">
            <a:solidFill>
              <a:srgbClr val="FFFFFF">
                <a:alpha val="50000"/>
              </a:srgbClr>
            </a:solidFill>
            <a:miter lim="800000"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  <p:txBody>
          <a:bodyPr lIns="91439" rIns="91439" anchor="t">
            <a:noAutofit/>
          </a:bodyPr>
          <a:lstStyle/>
          <a:p>
            <a:pPr/>
          </a:p>
        </p:txBody>
      </p:sp>
      <p:sp>
        <p:nvSpPr>
          <p:cNvPr id="87" name="Body Level One…"/>
          <p:cNvSpPr txBox="1"/>
          <p:nvPr>
            <p:ph type="body" sz="quarter" idx="1"/>
          </p:nvPr>
        </p:nvSpPr>
        <p:spPr>
          <a:xfrm>
            <a:off x="685800" y="2971800"/>
            <a:ext cx="6164654" cy="1828800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</a:lvl1pPr>
            <a:lvl2pPr marL="0" indent="457200">
              <a:buClrTx/>
              <a:buSzTx/>
              <a:buFontTx/>
              <a:buNone/>
            </a:lvl2pPr>
            <a:lvl3pPr marL="0" indent="914400">
              <a:buClrTx/>
              <a:buSzTx/>
              <a:buFontTx/>
              <a:buNone/>
            </a:lvl3pPr>
            <a:lvl4pPr marL="0" indent="1371600">
              <a:buClrTx/>
              <a:buSzTx/>
              <a:buFontTx/>
              <a:buNone/>
            </a:lvl4pPr>
            <a:lvl5pPr marL="0" indent="1828800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/>
          <p:nvPr>
            <p:ph type="title"/>
          </p:nvPr>
        </p:nvSpPr>
        <p:spPr>
          <a:xfrm>
            <a:off x="685801" y="609600"/>
            <a:ext cx="10131426" cy="1456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10579886" y="5943917"/>
            <a:ext cx="237342" cy="2311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85750" marR="0" indent="-28575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1pPr>
      <a:lvl2pPr marL="778668" marR="0" indent="-321468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2pPr>
      <a:lvl3pPr marL="1281792" marR="0" indent="-367392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3pPr>
      <a:lvl4pPr marL="1628775" marR="0" indent="-257175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4pPr>
      <a:lvl5pPr marL="2085975" marR="0" indent="-257175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5pPr>
      <a:lvl6pPr marL="26289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6pPr>
      <a:lvl7pPr marL="30861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7pPr>
      <a:lvl8pPr marL="35433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8pPr>
      <a:lvl9pPr marL="40005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itle 1"/>
          <p:cNvSpPr txBox="1"/>
          <p:nvPr>
            <p:ph type="ctrTitle"/>
          </p:nvPr>
        </p:nvSpPr>
        <p:spPr>
          <a:xfrm>
            <a:off x="3962398" y="2650732"/>
            <a:ext cx="7197727" cy="1734999"/>
          </a:xfrm>
          <a:prstGeom prst="rect">
            <a:avLst/>
          </a:prstGeom>
        </p:spPr>
        <p:txBody>
          <a:bodyPr/>
          <a:lstStyle>
            <a:lvl1pPr>
              <a:defRPr cap="none"/>
            </a:lvl1pPr>
          </a:lstStyle>
          <a:p>
            <a:pPr/>
            <a:r>
              <a:t>Introduction to Physical Science</a:t>
            </a:r>
          </a:p>
        </p:txBody>
      </p:sp>
      <p:sp>
        <p:nvSpPr>
          <p:cNvPr id="178" name="Subtitle 2"/>
          <p:cNvSpPr txBox="1"/>
          <p:nvPr>
            <p:ph type="subTitle" sz="quarter" idx="1"/>
          </p:nvPr>
        </p:nvSpPr>
        <p:spPr>
          <a:xfrm>
            <a:off x="3794588" y="4411131"/>
            <a:ext cx="7533348" cy="1405468"/>
          </a:xfrm>
          <a:prstGeom prst="rect">
            <a:avLst/>
          </a:prstGeom>
        </p:spPr>
        <p:txBody>
          <a:bodyPr/>
          <a:lstStyle/>
          <a:p>
            <a:pPr>
              <a:defRPr cap="none" sz="2400"/>
            </a:pPr>
            <a:r>
              <a:t>Electron Configurations</a:t>
            </a:r>
          </a:p>
          <a:p>
            <a:pPr>
              <a:defRPr cap="none" sz="2400"/>
            </a:pPr>
            <a:r>
              <a:t>Presented by Robert Wagner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Electron Configurations of Ions</a:t>
            </a:r>
          </a:p>
        </p:txBody>
      </p:sp>
      <p:sp>
        <p:nvSpPr>
          <p:cNvPr id="223" name="Content Placeholder 2"/>
          <p:cNvSpPr txBox="1"/>
          <p:nvPr>
            <p:ph type="body" idx="1"/>
          </p:nvPr>
        </p:nvSpPr>
        <p:spPr>
          <a:xfrm>
            <a:off x="685801" y="2019051"/>
            <a:ext cx="8960969" cy="4317399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Recall: </a:t>
            </a:r>
          </a:p>
          <a:p>
            <a:pPr lvl="1" marL="742950" indent="-285750">
              <a:defRPr sz="2400"/>
            </a:pPr>
            <a:r>
              <a:t>Ions are formed when an atoms gains or loses electrons</a:t>
            </a:r>
          </a:p>
          <a:p>
            <a:pPr>
              <a:defRPr sz="2400"/>
            </a:pPr>
            <a:r>
              <a:t>Lost electrons</a:t>
            </a:r>
          </a:p>
          <a:p>
            <a:pPr lvl="1" marL="742950" indent="-285750">
              <a:defRPr sz="2400"/>
            </a:pPr>
            <a:r>
              <a:t>Main group elements - last added are first removed</a:t>
            </a:r>
          </a:p>
          <a:p>
            <a:pPr lvl="1" marL="742950" indent="-285750">
              <a:defRPr sz="2400"/>
            </a:pPr>
            <a:r>
              <a:t>Transition elements - highest s shell electrons removed first, then d or f shell</a:t>
            </a:r>
          </a:p>
          <a:p>
            <a:pPr>
              <a:defRPr sz="2400"/>
            </a:pPr>
            <a:r>
              <a:t>Added electrons</a:t>
            </a:r>
          </a:p>
          <a:p>
            <a:pPr lvl="1" marL="742950" indent="-285750">
              <a:defRPr sz="2400"/>
            </a:pPr>
            <a:r>
              <a:t>Follow the Aufbau principle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Example</a:t>
            </a:r>
          </a:p>
        </p:txBody>
      </p:sp>
      <p:sp>
        <p:nvSpPr>
          <p:cNvPr id="226" name="Content Placeholder 2"/>
          <p:cNvSpPr txBox="1"/>
          <p:nvPr>
            <p:ph type="body" sz="half" idx="1"/>
          </p:nvPr>
        </p:nvSpPr>
        <p:spPr>
          <a:xfrm>
            <a:off x="673101" y="2019051"/>
            <a:ext cx="4824835" cy="4420263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Write the electron configuration of</a:t>
            </a:r>
          </a:p>
          <a:p>
            <a:pPr lvl="1" marL="742950" indent="-285750">
              <a:defRPr sz="2400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N</m:t>
                  </m:r>
                  <m:sSup>
                    <m:e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e>
                    <m:sup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sup>
                  </m:sSup>
                </m:oMath>
              </m:oMathPara>
            </a14:m>
          </a:p>
          <a:p>
            <a:pPr lvl="1" marL="742950" indent="-285750">
              <a:defRPr sz="2400"/>
            </a:pPr>
            <a14:m>
              <m:oMathPara>
                <m:oMathParaPr>
                  <m:jc m:val="left"/>
                </m:oMathParaPr>
                <m:oMath>
                  <m:sSup>
                    <m:e>
                      <m:r>
                        <a:rPr xmlns:a="http://schemas.openxmlformats.org/drawingml/2006/main" sz="30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p>
                      <m:r>
                        <a:rPr xmlns:a="http://schemas.openxmlformats.org/drawingml/2006/main" sz="30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xmlns:a="http://schemas.openxmlformats.org/drawingml/2006/main" sz="30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</m:sup>
                  </m:sSup>
                </m:oMath>
              </m:oMathPara>
            </a14:m>
          </a:p>
          <a:p>
            <a:pPr lvl="1" marL="742950" indent="-285750">
              <a:defRPr sz="2400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0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F</m:t>
                  </m:r>
                  <m:sSup>
                    <m:e>
                      <m:r>
                        <a:rPr xmlns:a="http://schemas.openxmlformats.org/drawingml/2006/main" sz="30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</m:e>
                    <m:sup>
                      <m:r>
                        <a:rPr xmlns:a="http://schemas.openxmlformats.org/drawingml/2006/main" sz="30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xmlns:a="http://schemas.openxmlformats.org/drawingml/2006/main" sz="30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sup>
                  </m:sSup>
                </m:oMath>
              </m:oMathPara>
            </a14:m>
          </a:p>
        </p:txBody>
      </p:sp>
      <p:pic>
        <p:nvPicPr>
          <p:cNvPr id="227" name="Screen Shot 2021-02-28 at 5.36.04 PM.png" descr="Screen Shot 2021-02-28 at 5.36.0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27713" y="1945184"/>
            <a:ext cx="4629520" cy="4567998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Electrons Na: 11; P: 15 ; Fe: 26"/>
          <p:cNvSpPr txBox="1"/>
          <p:nvPr/>
        </p:nvSpPr>
        <p:spPr>
          <a:xfrm>
            <a:off x="6604758" y="2043429"/>
            <a:ext cx="4475431" cy="4189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Electrons Na: 11; P: 15 ; Fe: 26</a:t>
            </a:r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sup>
                  </m:s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p>
                  </m:sSup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sup>
                  </m:s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sup>
                  </m:sSup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sup>
                  </m:s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p>
                  </m:sSup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</m:sup>
                  </m:s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sup>
                  </m:s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sup>
                  </m:sSup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sup>
                  </m:s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sup>
                  </m:s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4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sup>
                  </m:sSup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F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sup>
                  </m:s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sup>
                  </m:s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sup>
                  </m:sSup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</m:t>
                  </m:r>
                  <m:sSup>
                    <m:e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e>
                    <m:sup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sup>
                  </m:sSup>
                </m:oMath>
              </m:oMathPara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Summary</a:t>
            </a:r>
          </a:p>
        </p:txBody>
      </p:sp>
      <p:sp>
        <p:nvSpPr>
          <p:cNvPr id="231" name="Content Placeholder 2"/>
          <p:cNvSpPr txBox="1"/>
          <p:nvPr>
            <p:ph type="body" idx="1"/>
          </p:nvPr>
        </p:nvSpPr>
        <p:spPr>
          <a:xfrm>
            <a:off x="1030287" y="2040466"/>
            <a:ext cx="10131426" cy="3649134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Electrons will fill the lowest energy subshells first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The Aufbau Principle is used to build up electron configurations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Main group elements have different patterns for losing electrons than the transition metals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Orbital Energies</a:t>
            </a:r>
          </a:p>
        </p:txBody>
      </p:sp>
      <p:sp>
        <p:nvSpPr>
          <p:cNvPr id="181" name="Content Placeholder 2"/>
          <p:cNvSpPr txBox="1"/>
          <p:nvPr>
            <p:ph type="body" sz="half" idx="1"/>
          </p:nvPr>
        </p:nvSpPr>
        <p:spPr>
          <a:xfrm>
            <a:off x="673101" y="2019051"/>
            <a:ext cx="5688114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In general, energy of orbital increase as the principal quantum number increases</a:t>
            </a:r>
          </a:p>
          <a:p>
            <a:pPr>
              <a:defRPr sz="2400"/>
            </a:pPr>
            <a:r>
              <a:t>Secondary quantum numbers:</a:t>
            </a:r>
          </a:p>
          <a:p>
            <a:pPr lvl="1" marL="742950" indent="-285750">
              <a:defRPr sz="2400"/>
            </a:pPr>
            <a:r>
              <a:t>s &lt; p &lt; d &lt; f</a:t>
            </a:r>
          </a:p>
          <a:p>
            <a:pPr>
              <a:defRPr sz="2400"/>
            </a:pPr>
            <a:r>
              <a:t>Pattern does not hold for larger atoms:</a:t>
            </a:r>
          </a:p>
          <a:p>
            <a:pPr lvl="1" marL="742950" indent="-285750">
              <a:defRPr sz="2400"/>
            </a:pPr>
            <a:r>
              <a:t>3d is higher energy than 4s</a:t>
            </a:r>
          </a:p>
          <a:p>
            <a:pPr lvl="1" marL="742950" indent="-285750">
              <a:defRPr sz="2400"/>
            </a:pPr>
            <a:r>
              <a:t>4s will fill first</a:t>
            </a:r>
          </a:p>
        </p:txBody>
      </p:sp>
      <p:sp>
        <p:nvSpPr>
          <p:cNvPr id="182" name="Image Credit: OpenStax College Physics - Figure 6.24 CC BY 4.0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6.24 CC BY 4.0</a:t>
            </a:r>
          </a:p>
        </p:txBody>
      </p:sp>
      <p:pic>
        <p:nvPicPr>
          <p:cNvPr id="183" name="Screen Shot 2021-06-04 at 1.23.32 PM.png" descr="Screen Shot 2021-06-04 at 1.23.32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09573" y="2536701"/>
            <a:ext cx="5688114" cy="33919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Electron Configuration</a:t>
            </a:r>
          </a:p>
        </p:txBody>
      </p:sp>
      <p:sp>
        <p:nvSpPr>
          <p:cNvPr id="186" name="Content Placeholder 2"/>
          <p:cNvSpPr txBox="1"/>
          <p:nvPr>
            <p:ph type="body" sz="half" idx="1"/>
          </p:nvPr>
        </p:nvSpPr>
        <p:spPr>
          <a:xfrm>
            <a:off x="736601" y="2019051"/>
            <a:ext cx="4918402" cy="4325682"/>
          </a:xfrm>
          <a:prstGeom prst="rect">
            <a:avLst/>
          </a:prstGeom>
        </p:spPr>
        <p:txBody>
          <a:bodyPr/>
          <a:lstStyle/>
          <a:p>
            <a:pPr marL="282892" indent="-282892" defTabSz="452627">
              <a:spcBef>
                <a:spcPts val="900"/>
              </a:spcBef>
              <a:defRPr sz="2376"/>
            </a:pPr>
            <a:r>
              <a:t>The electron configuration of an atom is described with a symbol that contains three pieces of information</a:t>
            </a:r>
          </a:p>
          <a:p>
            <a:pPr lvl="1" marL="735520" indent="-282892" defTabSz="452627">
              <a:spcBef>
                <a:spcPts val="900"/>
              </a:spcBef>
              <a:defRPr sz="2376"/>
            </a:pPr>
            <a:r>
              <a:t>The number of the principal quantum shell, n</a:t>
            </a:r>
          </a:p>
          <a:p>
            <a:pPr lvl="1" marL="735520" indent="-282892" defTabSz="452627">
              <a:spcBef>
                <a:spcPts val="900"/>
              </a:spcBef>
              <a:defRPr sz="2376"/>
            </a:pPr>
            <a:r>
              <a:t>The letter that designates the orbital type, l</a:t>
            </a:r>
          </a:p>
          <a:p>
            <a:pPr lvl="1" marL="735520" indent="-282892" defTabSz="452627">
              <a:spcBef>
                <a:spcPts val="900"/>
              </a:spcBef>
              <a:defRPr sz="2376"/>
            </a:pPr>
            <a:r>
              <a:t>A superscript that designates the number of electrons that particular subshell</a:t>
            </a:r>
          </a:p>
        </p:txBody>
      </p:sp>
      <p:sp>
        <p:nvSpPr>
          <p:cNvPr id="187" name="Image Credit: OpenStax Chemistry - Figure 6.25 CC BY 4.0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Chemistry - Figure 6.25 CC BY 4.0</a:t>
            </a:r>
          </a:p>
        </p:txBody>
      </p:sp>
      <p:pic>
        <p:nvPicPr>
          <p:cNvPr id="188" name="Screen Shot 2021-06-04 at 1.27.38 PM.png" descr="Screen Shot 2021-06-04 at 1.27.38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92458" y="3134880"/>
            <a:ext cx="5607725" cy="20940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Aufbau Principle</a:t>
            </a:r>
          </a:p>
        </p:txBody>
      </p:sp>
      <p:sp>
        <p:nvSpPr>
          <p:cNvPr id="191" name="Content Placeholder 2"/>
          <p:cNvSpPr txBox="1"/>
          <p:nvPr>
            <p:ph type="body" sz="half" idx="1"/>
          </p:nvPr>
        </p:nvSpPr>
        <p:spPr>
          <a:xfrm>
            <a:off x="685801" y="2019051"/>
            <a:ext cx="5300520" cy="4317399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A way to “build up” the electron configuration of more complex elements</a:t>
            </a:r>
          </a:p>
          <a:p>
            <a:pPr lvl="1" marL="742950" indent="-285750">
              <a:defRPr sz="2400"/>
            </a:pPr>
            <a:r>
              <a:t>Each additional electron will occupy the lowest energy subshell available</a:t>
            </a:r>
          </a:p>
          <a:p>
            <a:pPr>
              <a:defRPr sz="2400"/>
            </a:pPr>
            <a:r>
              <a:t>Diagram to help with ordering to fill shells</a:t>
            </a:r>
          </a:p>
        </p:txBody>
      </p:sp>
      <p:sp>
        <p:nvSpPr>
          <p:cNvPr id="192" name="Image Credit: OpenStax Chemistry - Figure 6.26 CC BY 4.0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Chemistry - Figure 6.26 CC BY 4.0</a:t>
            </a:r>
          </a:p>
        </p:txBody>
      </p:sp>
      <p:pic>
        <p:nvPicPr>
          <p:cNvPr id="193" name="Screen Shot 2021-06-04 at 1.30.57 PM.png" descr="Screen Shot 2021-06-04 at 1.30.57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53972" y="1917150"/>
            <a:ext cx="5092701" cy="4521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Aufbau Principle</a:t>
            </a:r>
          </a:p>
        </p:txBody>
      </p:sp>
      <p:sp>
        <p:nvSpPr>
          <p:cNvPr id="196" name="Content Placeholder 2"/>
          <p:cNvSpPr txBox="1"/>
          <p:nvPr>
            <p:ph type="body" sz="half" idx="1"/>
          </p:nvPr>
        </p:nvSpPr>
        <p:spPr>
          <a:xfrm>
            <a:off x="685801" y="2019051"/>
            <a:ext cx="5300520" cy="4317399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A way to “build up” the electron configuration of more complex elements</a:t>
            </a:r>
          </a:p>
          <a:p>
            <a:pPr lvl="1" marL="742950" indent="-285750">
              <a:defRPr sz="2400"/>
            </a:pPr>
            <a:r>
              <a:t>Each additional electron will occupy the lowest energy subshell available</a:t>
            </a:r>
          </a:p>
          <a:p>
            <a:pPr>
              <a:defRPr sz="2400"/>
            </a:pPr>
            <a:r>
              <a:t>Diagram to help with ordering to fill shells</a:t>
            </a:r>
          </a:p>
        </p:txBody>
      </p:sp>
      <p:sp>
        <p:nvSpPr>
          <p:cNvPr id="197" name="Image Credit: OpenStax Chemistry - Figure 6.26 CC BY 4.0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Chemistry - Figure 6.26 CC BY 4.0</a:t>
            </a:r>
          </a:p>
        </p:txBody>
      </p:sp>
      <p:pic>
        <p:nvPicPr>
          <p:cNvPr id="198" name="Screen Shot 2021-06-04 at 1.32.42 PM.png" descr="Screen Shot 2021-06-04 at 1.32.42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79535" y="2296008"/>
            <a:ext cx="6060875" cy="37634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Examples</a:t>
            </a:r>
          </a:p>
        </p:txBody>
      </p:sp>
      <p:sp>
        <p:nvSpPr>
          <p:cNvPr id="201" name="Content Placeholder 2"/>
          <p:cNvSpPr txBox="1"/>
          <p:nvPr>
            <p:ph type="body" sz="half" idx="1"/>
          </p:nvPr>
        </p:nvSpPr>
        <p:spPr>
          <a:xfrm>
            <a:off x="685801" y="2019051"/>
            <a:ext cx="5300520" cy="4317399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Hydrogen</a:t>
            </a:r>
          </a:p>
          <a:p>
            <a:pPr lvl="1" marL="742950" indent="-285750">
              <a:defRPr sz="2400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4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1</m:t>
                  </m:r>
                  <m:sSup>
                    <m:e>
                      <m:r>
                        <a:rPr xmlns:a="http://schemas.openxmlformats.org/drawingml/2006/main" sz="34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p>
                      <m:r>
                        <a:rPr xmlns:a="http://schemas.openxmlformats.org/drawingml/2006/main" sz="34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p>
                  </m:sSup>
                </m:oMath>
              </m:oMathPara>
            </a14:m>
          </a:p>
          <a:p>
            <a:pPr>
              <a:defRPr sz="2400"/>
            </a:pPr>
            <a:r>
              <a:t>Helium</a:t>
            </a:r>
          </a:p>
          <a:p>
            <a:pPr lvl="1" marL="742950" indent="-285750">
              <a:defRPr sz="2400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2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1</m:t>
                  </m:r>
                  <m:sSup>
                    <m:e>
                      <m:r>
                        <a:rPr xmlns:a="http://schemas.openxmlformats.org/drawingml/2006/main" sz="32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p>
                      <m:r>
                        <a:rPr xmlns:a="http://schemas.openxmlformats.org/drawingml/2006/main" sz="32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</m:oMath>
              </m:oMathPara>
            </a14:m>
          </a:p>
          <a:p>
            <a:pPr>
              <a:defRPr sz="2400"/>
            </a:pPr>
            <a:r>
              <a:t>Oxygen</a:t>
            </a:r>
          </a:p>
          <a:p>
            <a:pPr lvl="1" marL="742950" indent="-285750">
              <a:defRPr sz="2400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0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1</m:t>
                  </m:r>
                  <m:sSup>
                    <m:e>
                      <m:r>
                        <a:rPr xmlns:a="http://schemas.openxmlformats.org/drawingml/2006/main" sz="30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p>
                      <m:r>
                        <a:rPr xmlns:a="http://schemas.openxmlformats.org/drawingml/2006/main" sz="30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30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2</m:t>
                  </m:r>
                  <m:sSup>
                    <m:e>
                      <m:r>
                        <a:rPr xmlns:a="http://schemas.openxmlformats.org/drawingml/2006/main" sz="30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p>
                      <m:r>
                        <a:rPr xmlns:a="http://schemas.openxmlformats.org/drawingml/2006/main" sz="30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30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2</m:t>
                  </m:r>
                  <m:sSup>
                    <m:e>
                      <m:r>
                        <a:rPr xmlns:a="http://schemas.openxmlformats.org/drawingml/2006/main" sz="30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p>
                      <m:r>
                        <a:rPr xmlns:a="http://schemas.openxmlformats.org/drawingml/2006/main" sz="30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sup>
                  </m:sSup>
                </m:oMath>
              </m:oMathPara>
            </a14:m>
          </a:p>
        </p:txBody>
      </p:sp>
      <p:sp>
        <p:nvSpPr>
          <p:cNvPr id="202" name="Image Credit: OpenStax Chemistry - Section 6.4 Examples CC BY 4.0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Chemistry - Section 6.4 Examples CC BY 4.0</a:t>
            </a:r>
          </a:p>
        </p:txBody>
      </p:sp>
      <p:pic>
        <p:nvPicPr>
          <p:cNvPr id="203" name="Screen Shot 2021-06-04 at 1.34.11 PM.png" descr="Screen Shot 2021-06-04 at 1.34.11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6739" y="2071337"/>
            <a:ext cx="2794001" cy="1346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Screen Shot 2021-06-04 at 1.34.19 PM.png" descr="Screen Shot 2021-06-04 at 1.34.19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29680" y="3449617"/>
            <a:ext cx="2748118" cy="1456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Screen Shot 2021-06-04 at 1.34.58 PM.png" descr="Screen Shot 2021-06-04 at 1.34.58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864988" y="4899454"/>
            <a:ext cx="5077501" cy="13194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Valence Electrons</a:t>
            </a:r>
          </a:p>
        </p:txBody>
      </p:sp>
      <p:sp>
        <p:nvSpPr>
          <p:cNvPr id="208" name="Content Placeholder 2"/>
          <p:cNvSpPr txBox="1"/>
          <p:nvPr>
            <p:ph type="body" sz="half" idx="1"/>
          </p:nvPr>
        </p:nvSpPr>
        <p:spPr>
          <a:xfrm>
            <a:off x="685801" y="2019051"/>
            <a:ext cx="5300520" cy="4317399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Valence electrons are the electrons in the outermost shell </a:t>
            </a:r>
          </a:p>
          <a:p>
            <a:pPr>
              <a:defRPr sz="2400"/>
            </a:pPr>
            <a:r>
              <a:t>Core electrons - inner shell electrons - corresponds to a noble gas configuration</a:t>
            </a:r>
          </a:p>
          <a:p>
            <a:pPr lvl="1" marL="742950" indent="-285750">
              <a:defRPr sz="2400"/>
            </a:pPr>
            <a:r>
              <a:t>Use noble gas as an abbreviation to write the electron configuration</a:t>
            </a:r>
          </a:p>
        </p:txBody>
      </p:sp>
      <p:sp>
        <p:nvSpPr>
          <p:cNvPr id="209" name="Image Credit: OpenStax Chemistry - Figure 6.28 CC BY 4.0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Chemistry - Figure 6.28 CC BY 4.0</a:t>
            </a:r>
          </a:p>
        </p:txBody>
      </p:sp>
      <p:pic>
        <p:nvPicPr>
          <p:cNvPr id="210" name="Screen Shot 2021-06-04 at 1.38.54 PM.png" descr="Screen Shot 2021-06-04 at 1.38.5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73389" y="3226666"/>
            <a:ext cx="6072701" cy="19021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Example</a:t>
            </a:r>
          </a:p>
        </p:txBody>
      </p:sp>
      <p:sp>
        <p:nvSpPr>
          <p:cNvPr id="213" name="Content Placeholder 2"/>
          <p:cNvSpPr txBox="1"/>
          <p:nvPr>
            <p:ph type="body" sz="half" idx="1"/>
          </p:nvPr>
        </p:nvSpPr>
        <p:spPr>
          <a:xfrm>
            <a:off x="673101" y="2019051"/>
            <a:ext cx="5482841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What is the electron configuration for a phosphorus atom? What atom has the configuration: </a:t>
            </a:r>
            <a14:m>
              <m:oMath>
                <m:r>
                  <a:rPr xmlns:a="http://schemas.openxmlformats.org/drawingml/2006/main" sz="27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[</m:t>
                </m:r>
                <m:r>
                  <a:rPr xmlns:a="http://schemas.openxmlformats.org/drawingml/2006/main" sz="27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A</m:t>
                </m:r>
                <m:r>
                  <a:rPr xmlns:a="http://schemas.openxmlformats.org/drawingml/2006/main" sz="27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r</m:t>
                </m:r>
                <m:r>
                  <a:rPr xmlns:a="http://schemas.openxmlformats.org/drawingml/2006/main" sz="27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]</m:t>
                </m:r>
                <m:r>
                  <a:rPr xmlns:a="http://schemas.openxmlformats.org/drawingml/2006/main" sz="27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4</m:t>
                </m:r>
                <m:sSup>
                  <m:e>
                    <m:r>
                      <a:rPr xmlns:a="http://schemas.openxmlformats.org/drawingml/2006/main" sz="27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s</m:t>
                    </m:r>
                  </m:e>
                  <m:sup>
                    <m:r>
                      <a:rPr xmlns:a="http://schemas.openxmlformats.org/drawingml/2006/main" sz="27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  <m:r>
                  <a:rPr xmlns:a="http://schemas.openxmlformats.org/drawingml/2006/main" sz="27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3</m:t>
                </m:r>
                <m:sSup>
                  <m:e>
                    <m:r>
                      <a:rPr xmlns:a="http://schemas.openxmlformats.org/drawingml/2006/main" sz="27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d</m:t>
                    </m:r>
                  </m:e>
                  <m:sup>
                    <m:r>
                      <a:rPr xmlns:a="http://schemas.openxmlformats.org/drawingml/2006/main" sz="27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5</m:t>
                    </m:r>
                  </m:sup>
                </m:sSup>
              </m:oMath>
            </a14:m>
            <a:r>
              <a:rPr sz="2200"/>
              <a:t>?</a:t>
            </a:r>
            <a:endParaRPr sz="2200"/>
          </a:p>
        </p:txBody>
      </p:sp>
      <p:pic>
        <p:nvPicPr>
          <p:cNvPr id="214" name="Screen Shot 2021-02-28 at 5.36.04 PM.png" descr="Screen Shot 2021-02-28 at 5.36.0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04877" y="1895400"/>
            <a:ext cx="4634574" cy="4572985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1s = 2 electrons ; 2s = 2 electrons…"/>
          <p:cNvSpPr txBox="1"/>
          <p:nvPr/>
        </p:nvSpPr>
        <p:spPr>
          <a:xfrm>
            <a:off x="6893683" y="1954529"/>
            <a:ext cx="4456963" cy="4807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: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i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u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15</m:t>
                  </m:r>
                </m:oMath>
              </m:oMathPara>
            </a14:m>
          </a:p>
          <a:p>
            <a:pPr/>
          </a:p>
          <a:p>
            <a:pPr/>
            <a:r>
              <a:t>1s = 2 electrons ; 2s = 2 electrons</a:t>
            </a:r>
          </a:p>
          <a:p>
            <a:pPr/>
            <a:r>
              <a:t>2p = 6 electrons ; 3s = 2 electrons</a:t>
            </a:r>
          </a:p>
          <a:p>
            <a:pPr/>
            <a:r>
              <a:t>3p = 3 electrons</a:t>
            </a:r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  <m:sSup>
                    <m:e>
                      <m:r>
                        <a:rPr xmlns:a="http://schemas.openxmlformats.org/drawingml/2006/main" sz="22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p>
                      <m:r>
                        <a:rPr xmlns:a="http://schemas.openxmlformats.org/drawingml/2006/main" sz="22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2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sSup>
                    <m:e>
                      <m:r>
                        <a:rPr xmlns:a="http://schemas.openxmlformats.org/drawingml/2006/main" sz="22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p>
                      <m:r>
                        <a:rPr xmlns:a="http://schemas.openxmlformats.org/drawingml/2006/main" sz="22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2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sSup>
                    <m:e>
                      <m:r>
                        <a:rPr xmlns:a="http://schemas.openxmlformats.org/drawingml/2006/main" sz="22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p>
                      <m:r>
                        <a:rPr xmlns:a="http://schemas.openxmlformats.org/drawingml/2006/main" sz="22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sup>
                  </m:sSup>
                  <m:r>
                    <a:rPr xmlns:a="http://schemas.openxmlformats.org/drawingml/2006/main" sz="2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</m:t>
                  </m:r>
                  <m:sSup>
                    <m:e>
                      <m:r>
                        <a:rPr xmlns:a="http://schemas.openxmlformats.org/drawingml/2006/main" sz="22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p>
                      <m:r>
                        <a:rPr xmlns:a="http://schemas.openxmlformats.org/drawingml/2006/main" sz="22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2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3</m:t>
                  </m:r>
                  <m:sSup>
                    <m:e>
                      <m:r>
                        <a:rPr xmlns:a="http://schemas.openxmlformats.org/drawingml/2006/main" sz="22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</m:e>
                    <m:sup>
                      <m:r>
                        <a:rPr xmlns:a="http://schemas.openxmlformats.org/drawingml/2006/main" sz="22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p>
                  </m:sSup>
                </m:oMath>
              </m:oMathPara>
            </a14:m>
          </a:p>
          <a:p>
            <a:pPr/>
          </a:p>
          <a:p>
            <a:pPr/>
            <a14:m>
              <m:oMath>
                <m:r>
                  <a:rPr xmlns:a="http://schemas.openxmlformats.org/drawingml/2006/main" sz="22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[</m:t>
                </m:r>
                <m:r>
                  <a:rPr xmlns:a="http://schemas.openxmlformats.org/drawingml/2006/main" sz="22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A</m:t>
                </m:r>
                <m:r>
                  <a:rPr xmlns:a="http://schemas.openxmlformats.org/drawingml/2006/main" sz="22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  <m:r>
                  <a:rPr xmlns:a="http://schemas.openxmlformats.org/drawingml/2006/main" sz="22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]</m:t>
                </m:r>
                <m:r>
                  <a:rPr xmlns:a="http://schemas.openxmlformats.org/drawingml/2006/main" sz="22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4</m:t>
                </m:r>
                <m:sSup>
                  <m:e>
                    <m:r>
                      <a:rPr xmlns:a="http://schemas.openxmlformats.org/drawingml/2006/main" sz="2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</m:t>
                    </m:r>
                  </m:e>
                  <m:sup>
                    <m:r>
                      <a:rPr xmlns:a="http://schemas.openxmlformats.org/drawingml/2006/main" sz="2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  <m:r>
                  <a:rPr xmlns:a="http://schemas.openxmlformats.org/drawingml/2006/main" sz="22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3</m:t>
                </m:r>
                <m:sSup>
                  <m:e>
                    <m:r>
                      <a:rPr xmlns:a="http://schemas.openxmlformats.org/drawingml/2006/main" sz="2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</m:t>
                    </m:r>
                  </m:e>
                  <m:sup>
                    <m:r>
                      <a:rPr xmlns:a="http://schemas.openxmlformats.org/drawingml/2006/main" sz="2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5</m:t>
                    </m:r>
                  </m:sup>
                </m:sSup>
              </m:oMath>
            </a14:m>
            <a:r>
              <a:t> ; Ar has 18 electrons so this atom has 25</a:t>
            </a:r>
          </a:p>
          <a:p>
            <a:pPr/>
          </a:p>
          <a:p>
            <a:pPr/>
            <a:r>
              <a:t>Element 25 is manganese (Mn)</a:t>
            </a:r>
          </a:p>
          <a:p>
            <a:pPr/>
          </a:p>
          <a:p>
            <a:pPr/>
          </a:p>
          <a:p>
            <a:pPr/>
          </a:p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Electron Configurations and the Periodic Table</a:t>
            </a:r>
          </a:p>
        </p:txBody>
      </p:sp>
      <p:sp>
        <p:nvSpPr>
          <p:cNvPr id="218" name="Content Placeholder 2"/>
          <p:cNvSpPr txBox="1"/>
          <p:nvPr>
            <p:ph type="body" sz="half" idx="1"/>
          </p:nvPr>
        </p:nvSpPr>
        <p:spPr>
          <a:xfrm>
            <a:off x="685801" y="2019051"/>
            <a:ext cx="5300520" cy="4317399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Main group elements</a:t>
            </a:r>
          </a:p>
          <a:p>
            <a:pPr lvl="1" marL="742950" indent="-285750">
              <a:defRPr sz="2400"/>
            </a:pPr>
            <a:r>
              <a:t>Last electron added goes in an s  or p shell</a:t>
            </a:r>
          </a:p>
          <a:p>
            <a:pPr>
              <a:defRPr sz="2400"/>
            </a:pPr>
            <a:r>
              <a:t>Transition elements</a:t>
            </a:r>
          </a:p>
          <a:p>
            <a:pPr lvl="1" marL="742950" indent="-285750">
              <a:defRPr sz="2400"/>
            </a:pPr>
            <a:r>
              <a:t>Metallic elements where last electron goes in a d shell</a:t>
            </a:r>
          </a:p>
          <a:p>
            <a:pPr>
              <a:defRPr sz="2400"/>
            </a:pPr>
            <a:r>
              <a:t>Inner transition elements</a:t>
            </a:r>
          </a:p>
          <a:p>
            <a:pPr lvl="1" marL="742950" indent="-285750">
              <a:defRPr sz="2400"/>
            </a:pPr>
            <a:r>
              <a:t>Metallic elements where the last added electron goes in an f shell</a:t>
            </a:r>
          </a:p>
        </p:txBody>
      </p:sp>
      <p:sp>
        <p:nvSpPr>
          <p:cNvPr id="219" name="Image Credit: OpenStax Chemistry - Figure 6.29 CC BY 4.0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Chemistry - Figure 6.29 CC BY 4.0</a:t>
            </a:r>
          </a:p>
        </p:txBody>
      </p:sp>
      <p:pic>
        <p:nvPicPr>
          <p:cNvPr id="220" name="Screen Shot 2021-06-04 at 1.51.00 PM.png" descr="Screen Shot 2021-06-04 at 1.51.0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02484" y="2351486"/>
            <a:ext cx="5771440" cy="36525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Celestial">
  <a:themeElements>
    <a:clrScheme name="Celesti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0000FF"/>
      </a:hlink>
      <a:folHlink>
        <a:srgbClr val="FF00FF"/>
      </a:folHlink>
    </a:clrScheme>
    <a:fontScheme name="Celesti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381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elestial">
  <a:themeElements>
    <a:clrScheme name="Celesti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0000FF"/>
      </a:hlink>
      <a:folHlink>
        <a:srgbClr val="FF00FF"/>
      </a:folHlink>
    </a:clrScheme>
    <a:fontScheme name="Celesti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381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