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2CDE9"/>
          </a:solidFill>
        </a:fill>
      </a:tcStyle>
    </a:wholeTbl>
    <a:band2H>
      <a:tcTxStyle b="def" i="def"/>
      <a:tcStyle>
        <a:tcBdr/>
        <a:fill>
          <a:solidFill>
            <a:srgbClr val="F1E8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EE4DD"/>
          </a:solidFill>
        </a:fill>
      </a:tcStyle>
    </a:wholeTbl>
    <a:band2H>
      <a:tcTxStyle b="def" i="def"/>
      <a:tcStyle>
        <a:tcBdr/>
        <a:fill>
          <a:solidFill>
            <a:srgbClr val="E8F2E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4CFCE"/>
          </a:solidFill>
        </a:fill>
      </a:tcStyle>
    </a:wholeTbl>
    <a:band2H>
      <a:tcTxStyle b="def" i="def"/>
      <a:tcStyle>
        <a:tcBdr/>
        <a:fill>
          <a:solidFill>
            <a:srgbClr val="FAE9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5" name="Shape 17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88825" cy="6856215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tle Text"/>
          <p:cNvSpPr txBox="1"/>
          <p:nvPr>
            <p:ph type="title"/>
          </p:nvPr>
        </p:nvSpPr>
        <p:spPr>
          <a:xfrm>
            <a:off x="3962398" y="1964266"/>
            <a:ext cx="7197727" cy="2421465"/>
          </a:xfrm>
          <a:prstGeom prst="rect">
            <a:avLst/>
          </a:prstGeom>
        </p:spPr>
        <p:txBody>
          <a:bodyPr anchor="b"/>
          <a:lstStyle>
            <a:lvl1pPr algn="r">
              <a:defRPr sz="4800"/>
            </a:lvl1pPr>
          </a:lstStyle>
          <a:p>
            <a:pPr/>
            <a:r>
              <a:t>Title Text</a:t>
            </a:r>
          </a:p>
        </p:txBody>
      </p:sp>
      <p:sp>
        <p:nvSpPr>
          <p:cNvPr id="14" name="Body Level One…"/>
          <p:cNvSpPr txBox="1"/>
          <p:nvPr>
            <p:ph type="body" sz="quarter" idx="1"/>
          </p:nvPr>
        </p:nvSpPr>
        <p:spPr>
          <a:xfrm>
            <a:off x="3962398" y="4385731"/>
            <a:ext cx="7197727" cy="1405468"/>
          </a:xfrm>
          <a:prstGeom prst="rect">
            <a:avLst/>
          </a:prstGeom>
        </p:spPr>
        <p:txBody>
          <a:bodyPr anchor="t"/>
          <a:lstStyle>
            <a:lvl1pPr marL="0" indent="0" algn="r">
              <a:buClrTx/>
              <a:buSzTx/>
              <a:buFontTx/>
              <a:buNone/>
              <a:defRPr cap="all"/>
            </a:lvl1pPr>
            <a:lvl2pPr marL="0" indent="457200" algn="r">
              <a:buClrTx/>
              <a:buSzTx/>
              <a:buFontTx/>
              <a:buNone/>
              <a:defRPr cap="all"/>
            </a:lvl2pPr>
            <a:lvl3pPr marL="0" indent="914400" algn="r">
              <a:buClrTx/>
              <a:buSzTx/>
              <a:buFontTx/>
              <a:buNone/>
              <a:defRPr cap="all"/>
            </a:lvl3pPr>
            <a:lvl4pPr marL="0" indent="1371600" algn="r">
              <a:buClrTx/>
              <a:buSzTx/>
              <a:buFontTx/>
              <a:buNone/>
              <a:defRPr cap="all"/>
            </a:lvl4pPr>
            <a:lvl5pPr marL="0" indent="1828800" algn="r">
              <a:buClrTx/>
              <a:buSzTx/>
              <a:buFontTx/>
              <a:buNone/>
              <a:defRPr cap="all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" name="Slide Number"/>
          <p:cNvSpPr txBox="1"/>
          <p:nvPr>
            <p:ph type="sldNum" sz="quarter" idx="2"/>
          </p:nvPr>
        </p:nvSpPr>
        <p:spPr>
          <a:xfrm>
            <a:off x="10922783" y="5943917"/>
            <a:ext cx="237343" cy="23114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itle Text"/>
          <p:cNvSpPr txBox="1"/>
          <p:nvPr>
            <p:ph type="title"/>
          </p:nvPr>
        </p:nvSpPr>
        <p:spPr>
          <a:xfrm>
            <a:off x="685800" y="4732864"/>
            <a:ext cx="10131428" cy="566739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/>
            <a:r>
              <a:t>Title Text</a:t>
            </a:r>
          </a:p>
        </p:txBody>
      </p:sp>
      <p:sp>
        <p:nvSpPr>
          <p:cNvPr id="96" name="Picture Placeholder 2"/>
          <p:cNvSpPr/>
          <p:nvPr>
            <p:ph type="pic" sz="half" idx="21"/>
          </p:nvPr>
        </p:nvSpPr>
        <p:spPr>
          <a:xfrm>
            <a:off x="1371599" y="932112"/>
            <a:ext cx="8759829" cy="3164976"/>
          </a:xfrm>
          <a:prstGeom prst="rect">
            <a:avLst/>
          </a:prstGeom>
          <a:ln w="50800" cap="sq">
            <a:solidFill>
              <a:srgbClr val="FFFFFF">
                <a:alpha val="50000"/>
              </a:srgbClr>
            </a:solidFill>
            <a:miter lim="800000"/>
          </a:ln>
          <a:effectLst>
            <a:outerShdw sx="100000" sy="100000" kx="0" ky="0" algn="b" rotWithShape="0" blurRad="254000" dist="0" dir="0">
              <a:srgbClr val="000000">
                <a:alpha val="43000"/>
              </a:srgbClr>
            </a:outerShdw>
          </a:effectLst>
        </p:spPr>
        <p:txBody>
          <a:bodyPr lIns="91439" rIns="91439" anchor="t">
            <a:noAutofit/>
          </a:bodyPr>
          <a:lstStyle/>
          <a:p>
            <a:pPr/>
          </a:p>
        </p:txBody>
      </p:sp>
      <p:sp>
        <p:nvSpPr>
          <p:cNvPr id="97" name="Body Level One…"/>
          <p:cNvSpPr txBox="1"/>
          <p:nvPr>
            <p:ph type="body" sz="quarter" idx="1"/>
          </p:nvPr>
        </p:nvSpPr>
        <p:spPr>
          <a:xfrm>
            <a:off x="685800" y="5299602"/>
            <a:ext cx="10131428" cy="493713"/>
          </a:xfrm>
          <a:prstGeom prst="rect">
            <a:avLst/>
          </a:prstGeom>
        </p:spPr>
        <p:txBody>
          <a:bodyPr anchor="t"/>
          <a:lstStyle>
            <a:lvl1pPr marL="0" indent="0">
              <a:buClrTx/>
              <a:buSzTx/>
              <a:buFontTx/>
              <a:buNone/>
              <a:defRPr sz="1400"/>
            </a:lvl1pPr>
            <a:lvl2pPr marL="0" indent="457200">
              <a:buClrTx/>
              <a:buSzTx/>
              <a:buFontTx/>
              <a:buNone/>
              <a:defRPr sz="1400"/>
            </a:lvl2pPr>
            <a:lvl3pPr marL="0" indent="914400">
              <a:buClrTx/>
              <a:buSzTx/>
              <a:buFontTx/>
              <a:buNone/>
              <a:defRPr sz="1400"/>
            </a:lvl3pPr>
            <a:lvl4pPr marL="0" indent="1371600">
              <a:buClrTx/>
              <a:buSzTx/>
              <a:buFontTx/>
              <a:buNone/>
              <a:defRPr sz="1400"/>
            </a:lvl4pPr>
            <a:lvl5pPr marL="0" indent="1828800">
              <a:buClrTx/>
              <a:buSzTx/>
              <a:buFontTx/>
              <a:buNone/>
              <a:defRPr sz="1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itle Text"/>
          <p:cNvSpPr txBox="1"/>
          <p:nvPr>
            <p:ph type="title"/>
          </p:nvPr>
        </p:nvSpPr>
        <p:spPr>
          <a:xfrm>
            <a:off x="685801" y="609601"/>
            <a:ext cx="10131428" cy="3124200"/>
          </a:xfrm>
          <a:prstGeom prst="rect">
            <a:avLst/>
          </a:prstGeom>
        </p:spPr>
        <p:txBody>
          <a:bodyPr/>
          <a:lstStyle>
            <a:lvl1pPr>
              <a:defRPr cap="none" sz="3200"/>
            </a:lvl1pPr>
          </a:lstStyle>
          <a:p>
            <a:pPr/>
            <a:r>
              <a:t>Title Text</a:t>
            </a:r>
          </a:p>
        </p:txBody>
      </p:sp>
      <p:sp>
        <p:nvSpPr>
          <p:cNvPr id="106" name="Body Level One…"/>
          <p:cNvSpPr txBox="1"/>
          <p:nvPr>
            <p:ph type="body" sz="quarter" idx="1"/>
          </p:nvPr>
        </p:nvSpPr>
        <p:spPr>
          <a:xfrm>
            <a:off x="685800" y="4343400"/>
            <a:ext cx="10131429" cy="1447800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 sz="2000"/>
            </a:lvl1pPr>
            <a:lvl2pPr marL="0" indent="457200">
              <a:buClrTx/>
              <a:buSzTx/>
              <a:buFontTx/>
              <a:buNone/>
              <a:defRPr sz="2000"/>
            </a:lvl2pPr>
            <a:lvl3pPr marL="0" indent="914400">
              <a:buClrTx/>
              <a:buSzTx/>
              <a:buFontTx/>
              <a:buNone/>
              <a:defRPr sz="2000"/>
            </a:lvl3pPr>
            <a:lvl4pPr marL="0" indent="1371600">
              <a:buClrTx/>
              <a:buSzTx/>
              <a:buFontTx/>
              <a:buNone/>
              <a:defRPr sz="2000"/>
            </a:lvl4pPr>
            <a:lvl5pPr marL="0" indent="1828800">
              <a:buClrTx/>
              <a:buSzTx/>
              <a:buFontTx/>
              <a:buNone/>
              <a:defRPr sz="2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extBox 14"/>
          <p:cNvSpPr txBox="1"/>
          <p:nvPr/>
        </p:nvSpPr>
        <p:spPr>
          <a:xfrm>
            <a:off x="10237867" y="2399317"/>
            <a:ext cx="609601" cy="1272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cap="all" sz="8000">
                <a:solidFill>
                  <a:srgbClr val="FFFFFF"/>
                </a:solidFill>
              </a:defRPr>
            </a:lvl1pPr>
          </a:lstStyle>
          <a:p>
            <a:pPr/>
            <a:r>
              <a:t>”</a:t>
            </a:r>
          </a:p>
        </p:txBody>
      </p:sp>
      <p:sp>
        <p:nvSpPr>
          <p:cNvPr id="115" name="TextBox 10"/>
          <p:cNvSpPr txBox="1"/>
          <p:nvPr/>
        </p:nvSpPr>
        <p:spPr>
          <a:xfrm>
            <a:off x="488274" y="479454"/>
            <a:ext cx="609601" cy="1272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cap="all" sz="8000">
                <a:solidFill>
                  <a:srgbClr val="FFFFFF"/>
                </a:solidFill>
              </a:defRPr>
            </a:lvl1pPr>
          </a:lstStyle>
          <a:p>
            <a:pPr/>
            <a:r>
              <a:t>“</a:t>
            </a:r>
          </a:p>
        </p:txBody>
      </p:sp>
      <p:sp>
        <p:nvSpPr>
          <p:cNvPr id="116" name="Title Text"/>
          <p:cNvSpPr txBox="1"/>
          <p:nvPr>
            <p:ph type="title"/>
          </p:nvPr>
        </p:nvSpPr>
        <p:spPr>
          <a:xfrm>
            <a:off x="992266" y="609601"/>
            <a:ext cx="9550401" cy="2743200"/>
          </a:xfrm>
          <a:prstGeom prst="rect">
            <a:avLst/>
          </a:prstGeom>
        </p:spPr>
        <p:txBody>
          <a:bodyPr/>
          <a:lstStyle>
            <a:lvl1pPr>
              <a:defRPr cap="none" sz="3200"/>
            </a:lvl1pPr>
          </a:lstStyle>
          <a:p>
            <a:pPr/>
            <a:r>
              <a:t>Title Text</a:t>
            </a:r>
          </a:p>
        </p:txBody>
      </p:sp>
      <p:sp>
        <p:nvSpPr>
          <p:cNvPr id="117" name="Body Level One…"/>
          <p:cNvSpPr txBox="1"/>
          <p:nvPr>
            <p:ph type="body" sz="quarter" idx="1"/>
          </p:nvPr>
        </p:nvSpPr>
        <p:spPr>
          <a:xfrm>
            <a:off x="1097875" y="3352800"/>
            <a:ext cx="9339185" cy="381000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</a:lvl1pPr>
            <a:lvl2pPr marL="0" indent="457200">
              <a:buClrTx/>
              <a:buSzTx/>
              <a:buFontTx/>
              <a:buNone/>
            </a:lvl2pPr>
            <a:lvl3pPr marL="0" indent="914400">
              <a:buClrTx/>
              <a:buSzTx/>
              <a:buFontTx/>
              <a:buNone/>
            </a:lvl3pPr>
            <a:lvl4pPr marL="0" indent="1371600">
              <a:buClrTx/>
              <a:buSzTx/>
              <a:buFontTx/>
              <a:buNone/>
            </a:lvl4pPr>
            <a:lvl5pPr marL="0" indent="1828800">
              <a:buClrTx/>
              <a:buSzTx/>
              <a:buFont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8" name="Text Placeholder 2"/>
          <p:cNvSpPr/>
          <p:nvPr>
            <p:ph type="body" sz="quarter" idx="21"/>
          </p:nvPr>
        </p:nvSpPr>
        <p:spPr>
          <a:xfrm>
            <a:off x="687464" y="4343400"/>
            <a:ext cx="10152369" cy="1447800"/>
          </a:xfrm>
          <a:prstGeom prst="rect">
            <a:avLst/>
          </a:prstGeom>
        </p:spPr>
        <p:txBody>
          <a:bodyPr/>
          <a:lstStyle/>
          <a:p>
            <a:pPr marL="0" indent="0">
              <a:buClrTx/>
              <a:buSzTx/>
              <a:buFontTx/>
              <a:buNone/>
              <a:defRPr sz="2000"/>
            </a:pPr>
          </a:p>
        </p:txBody>
      </p:sp>
      <p:sp>
        <p:nvSpPr>
          <p:cNvPr id="11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itle Text"/>
          <p:cNvSpPr txBox="1"/>
          <p:nvPr>
            <p:ph type="title"/>
          </p:nvPr>
        </p:nvSpPr>
        <p:spPr>
          <a:xfrm>
            <a:off x="685801" y="3308580"/>
            <a:ext cx="10131426" cy="1468801"/>
          </a:xfrm>
          <a:prstGeom prst="rect">
            <a:avLst/>
          </a:prstGeom>
        </p:spPr>
        <p:txBody>
          <a:bodyPr anchor="b"/>
          <a:lstStyle>
            <a:lvl1pPr>
              <a:defRPr cap="none" sz="3200"/>
            </a:lvl1pPr>
          </a:lstStyle>
          <a:p>
            <a:pPr/>
            <a:r>
              <a:t>Title Text</a:t>
            </a:r>
          </a:p>
        </p:txBody>
      </p:sp>
      <p:sp>
        <p:nvSpPr>
          <p:cNvPr id="127" name="Body Level One…"/>
          <p:cNvSpPr txBox="1"/>
          <p:nvPr>
            <p:ph type="body" sz="quarter" idx="1"/>
          </p:nvPr>
        </p:nvSpPr>
        <p:spPr>
          <a:xfrm>
            <a:off x="685801" y="4777380"/>
            <a:ext cx="10131426" cy="860401"/>
          </a:xfrm>
          <a:prstGeom prst="rect">
            <a:avLst/>
          </a:prstGeom>
        </p:spPr>
        <p:txBody>
          <a:bodyPr anchor="t"/>
          <a:lstStyle>
            <a:lvl1pPr marL="0" indent="0">
              <a:buClrTx/>
              <a:buSzTx/>
              <a:buFontTx/>
              <a:buNone/>
              <a:defRPr sz="2000"/>
            </a:lvl1pPr>
            <a:lvl2pPr marL="0" indent="457200">
              <a:buClrTx/>
              <a:buSzTx/>
              <a:buFontTx/>
              <a:buNone/>
              <a:defRPr sz="2000"/>
            </a:lvl2pPr>
            <a:lvl3pPr marL="0" indent="914400">
              <a:buClrTx/>
              <a:buSzTx/>
              <a:buFontTx/>
              <a:buNone/>
              <a:defRPr sz="2000"/>
            </a:lvl3pPr>
            <a:lvl4pPr marL="0" indent="1371600">
              <a:buClrTx/>
              <a:buSzTx/>
              <a:buFontTx/>
              <a:buNone/>
              <a:defRPr sz="2000"/>
            </a:lvl4pPr>
            <a:lvl5pPr marL="0" indent="1828800">
              <a:buClrTx/>
              <a:buSzTx/>
              <a:buFontTx/>
              <a:buNone/>
              <a:defRPr sz="2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extBox 12"/>
          <p:cNvSpPr txBox="1"/>
          <p:nvPr/>
        </p:nvSpPr>
        <p:spPr>
          <a:xfrm>
            <a:off x="10237867" y="2399317"/>
            <a:ext cx="609601" cy="1272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cap="all" sz="8000">
                <a:solidFill>
                  <a:srgbClr val="FFFFFF"/>
                </a:solidFill>
              </a:defRPr>
            </a:lvl1pPr>
          </a:lstStyle>
          <a:p>
            <a:pPr/>
            <a:r>
              <a:t>”</a:t>
            </a:r>
          </a:p>
        </p:txBody>
      </p:sp>
      <p:sp>
        <p:nvSpPr>
          <p:cNvPr id="136" name="TextBox 13"/>
          <p:cNvSpPr txBox="1"/>
          <p:nvPr/>
        </p:nvSpPr>
        <p:spPr>
          <a:xfrm>
            <a:off x="488274" y="479454"/>
            <a:ext cx="609601" cy="1272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cap="all" sz="8000">
                <a:solidFill>
                  <a:srgbClr val="FFFFFF"/>
                </a:solidFill>
              </a:defRPr>
            </a:lvl1pPr>
          </a:lstStyle>
          <a:p>
            <a:pPr/>
            <a:r>
              <a:t>“</a:t>
            </a:r>
          </a:p>
        </p:txBody>
      </p:sp>
      <p:sp>
        <p:nvSpPr>
          <p:cNvPr id="137" name="Title Text"/>
          <p:cNvSpPr txBox="1"/>
          <p:nvPr>
            <p:ph type="title"/>
          </p:nvPr>
        </p:nvSpPr>
        <p:spPr>
          <a:xfrm>
            <a:off x="992266" y="609601"/>
            <a:ext cx="9550401" cy="2743200"/>
          </a:xfrm>
          <a:prstGeom prst="rect">
            <a:avLst/>
          </a:prstGeom>
        </p:spPr>
        <p:txBody>
          <a:bodyPr/>
          <a:lstStyle>
            <a:lvl1pPr>
              <a:defRPr cap="none" sz="3200"/>
            </a:lvl1pPr>
          </a:lstStyle>
          <a:p>
            <a:pPr/>
            <a:r>
              <a:t>Title Text</a:t>
            </a:r>
          </a:p>
        </p:txBody>
      </p:sp>
      <p:sp>
        <p:nvSpPr>
          <p:cNvPr id="138" name="Body Level One…"/>
          <p:cNvSpPr txBox="1"/>
          <p:nvPr>
            <p:ph type="body" sz="quarter" idx="1"/>
          </p:nvPr>
        </p:nvSpPr>
        <p:spPr>
          <a:xfrm>
            <a:off x="685800" y="3886200"/>
            <a:ext cx="10135437" cy="889000"/>
          </a:xfrm>
          <a:prstGeom prst="rect">
            <a:avLst/>
          </a:prstGeom>
        </p:spPr>
        <p:txBody>
          <a:bodyPr anchor="b"/>
          <a:lstStyle>
            <a:lvl1pPr indent="-571500">
              <a:buClrTx/>
              <a:buSzTx/>
              <a:buFontTx/>
              <a:buNone/>
              <a:defRPr sz="2400"/>
            </a:lvl1pPr>
            <a:lvl2pPr marL="885825" indent="-428625">
              <a:buClrTx/>
              <a:buFontTx/>
              <a:defRPr sz="2400"/>
            </a:lvl2pPr>
            <a:lvl3pPr marL="1404257" indent="-489857">
              <a:buClrTx/>
              <a:buFontTx/>
              <a:defRPr sz="2400"/>
            </a:lvl3pPr>
            <a:lvl4pPr marL="1714500" indent="-342900">
              <a:buClrTx/>
              <a:buFontTx/>
              <a:defRPr sz="2400"/>
            </a:lvl4pPr>
            <a:lvl5pPr marL="2171700" indent="-342900">
              <a:buClrTx/>
              <a:buFontTx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9" name="Text Placeholder 2"/>
          <p:cNvSpPr/>
          <p:nvPr>
            <p:ph type="body" sz="quarter" idx="21"/>
          </p:nvPr>
        </p:nvSpPr>
        <p:spPr>
          <a:xfrm>
            <a:off x="685798" y="4775200"/>
            <a:ext cx="10135438" cy="1016000"/>
          </a:xfrm>
          <a:prstGeom prst="rect">
            <a:avLst/>
          </a:prstGeom>
        </p:spPr>
        <p:txBody>
          <a:bodyPr anchor="t"/>
          <a:lstStyle/>
          <a:p>
            <a:pPr marL="0" indent="0">
              <a:buClrTx/>
              <a:buSzTx/>
              <a:buFontTx/>
              <a:buNone/>
            </a:pPr>
          </a:p>
        </p:txBody>
      </p:sp>
      <p:sp>
        <p:nvSpPr>
          <p:cNvPr id="14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itle Text"/>
          <p:cNvSpPr txBox="1"/>
          <p:nvPr>
            <p:ph type="title"/>
          </p:nvPr>
        </p:nvSpPr>
        <p:spPr>
          <a:xfrm>
            <a:off x="685801" y="609601"/>
            <a:ext cx="10131428" cy="27432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48" name="Body Level One…"/>
          <p:cNvSpPr txBox="1"/>
          <p:nvPr>
            <p:ph type="body" sz="quarter" idx="1"/>
          </p:nvPr>
        </p:nvSpPr>
        <p:spPr>
          <a:xfrm>
            <a:off x="685801" y="3505200"/>
            <a:ext cx="10131429" cy="838200"/>
          </a:xfrm>
          <a:prstGeom prst="rect">
            <a:avLst/>
          </a:prstGeom>
        </p:spPr>
        <p:txBody>
          <a:bodyPr anchor="b"/>
          <a:lstStyle>
            <a:lvl1pPr indent="-571500">
              <a:buClrTx/>
              <a:buSzTx/>
              <a:buFontTx/>
              <a:buNone/>
              <a:defRPr sz="2800"/>
            </a:lvl1pPr>
            <a:lvl2pPr marL="957262" indent="-500062">
              <a:buClrTx/>
              <a:buFontTx/>
              <a:defRPr sz="2800"/>
            </a:lvl2pPr>
            <a:lvl3pPr marL="1485900" indent="-571500">
              <a:buClrTx/>
              <a:buFontTx/>
              <a:defRPr sz="2800"/>
            </a:lvl3pPr>
            <a:lvl4pPr marL="1771650" indent="-400050">
              <a:buClrTx/>
              <a:buFontTx/>
              <a:defRPr sz="2800"/>
            </a:lvl4pPr>
            <a:lvl5pPr marL="2228850" indent="-400050">
              <a:buClrTx/>
              <a:buFontTx/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9" name="Text Placeholder 2"/>
          <p:cNvSpPr/>
          <p:nvPr>
            <p:ph type="body" sz="quarter" idx="21"/>
          </p:nvPr>
        </p:nvSpPr>
        <p:spPr>
          <a:xfrm>
            <a:off x="685799" y="4343400"/>
            <a:ext cx="10131430" cy="1447800"/>
          </a:xfrm>
          <a:prstGeom prst="rect">
            <a:avLst/>
          </a:prstGeom>
        </p:spPr>
        <p:txBody>
          <a:bodyPr anchor="t"/>
          <a:lstStyle/>
          <a:p>
            <a:pPr marL="0" indent="0">
              <a:buClrTx/>
              <a:buSzTx/>
              <a:buFontTx/>
              <a:buNone/>
            </a:pPr>
          </a:p>
        </p:txBody>
      </p:sp>
      <p:sp>
        <p:nvSpPr>
          <p:cNvPr id="1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Body Level One…"/>
          <p:cNvSpPr txBox="1"/>
          <p:nvPr>
            <p:ph type="body" idx="1"/>
          </p:nvPr>
        </p:nvSpPr>
        <p:spPr>
          <a:xfrm>
            <a:off x="685801" y="2142066"/>
            <a:ext cx="10131426" cy="3649134"/>
          </a:xfrm>
          <a:prstGeom prst="rect">
            <a:avLst/>
          </a:prstGeom>
        </p:spPr>
        <p:txBody>
          <a:bodyPr anchor="t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5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Title Text"/>
          <p:cNvSpPr txBox="1"/>
          <p:nvPr>
            <p:ph type="title"/>
          </p:nvPr>
        </p:nvSpPr>
        <p:spPr>
          <a:xfrm>
            <a:off x="8658675" y="609598"/>
            <a:ext cx="2158553" cy="5181603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67" name="Body Level One…"/>
          <p:cNvSpPr txBox="1"/>
          <p:nvPr>
            <p:ph type="body" idx="1"/>
          </p:nvPr>
        </p:nvSpPr>
        <p:spPr>
          <a:xfrm>
            <a:off x="685800" y="609600"/>
            <a:ext cx="7832116" cy="5181600"/>
          </a:xfrm>
          <a:prstGeom prst="rect">
            <a:avLst/>
          </a:prstGeom>
        </p:spPr>
        <p:txBody>
          <a:bodyPr anchor="t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88825" cy="6856215"/>
          </a:xfrm>
          <a:prstGeom prst="rect">
            <a:avLst/>
          </a:prstGeom>
          <a:ln w="12700">
            <a:miter lim="400000"/>
          </a:ln>
        </p:spPr>
      </p:pic>
      <p:sp>
        <p:nvSpPr>
          <p:cNvPr id="23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4" name="Body Level One…"/>
          <p:cNvSpPr txBox="1"/>
          <p:nvPr>
            <p:ph type="body" idx="1"/>
          </p:nvPr>
        </p:nvSpPr>
        <p:spPr>
          <a:xfrm>
            <a:off x="685801" y="2142066"/>
            <a:ext cx="10131426" cy="3649134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Text"/>
          <p:cNvSpPr txBox="1"/>
          <p:nvPr>
            <p:ph type="title"/>
          </p:nvPr>
        </p:nvSpPr>
        <p:spPr>
          <a:xfrm>
            <a:off x="685800" y="3308580"/>
            <a:ext cx="10131428" cy="1468801"/>
          </a:xfrm>
          <a:prstGeom prst="rect">
            <a:avLst/>
          </a:prstGeom>
        </p:spPr>
        <p:txBody>
          <a:bodyPr anchor="b"/>
          <a:lstStyle>
            <a:lvl1pPr>
              <a:defRPr sz="4000"/>
            </a:lvl1pPr>
          </a:lstStyle>
          <a:p>
            <a:pPr/>
            <a:r>
              <a:t>Title Text</a:t>
            </a:r>
          </a:p>
        </p:txBody>
      </p:sp>
      <p:sp>
        <p:nvSpPr>
          <p:cNvPr id="33" name="Body Level One…"/>
          <p:cNvSpPr txBox="1"/>
          <p:nvPr>
            <p:ph type="body" sz="quarter" idx="1"/>
          </p:nvPr>
        </p:nvSpPr>
        <p:spPr>
          <a:xfrm>
            <a:off x="685798" y="4777380"/>
            <a:ext cx="10131430" cy="860401"/>
          </a:xfrm>
          <a:prstGeom prst="rect">
            <a:avLst/>
          </a:prstGeom>
        </p:spPr>
        <p:txBody>
          <a:bodyPr anchor="t"/>
          <a:lstStyle>
            <a:lvl1pPr marL="0" indent="0">
              <a:buClrTx/>
              <a:buSzTx/>
              <a:buFontTx/>
              <a:buNone/>
              <a:defRPr cap="all" sz="2000"/>
            </a:lvl1pPr>
            <a:lvl2pPr marL="0" indent="457200">
              <a:buClrTx/>
              <a:buSzTx/>
              <a:buFontTx/>
              <a:buNone/>
              <a:defRPr cap="all" sz="2000"/>
            </a:lvl2pPr>
            <a:lvl3pPr marL="0" indent="914400">
              <a:buClrTx/>
              <a:buSzTx/>
              <a:buFontTx/>
              <a:buNone/>
              <a:defRPr cap="all" sz="2000"/>
            </a:lvl3pPr>
            <a:lvl4pPr marL="0" indent="1371600">
              <a:buClrTx/>
              <a:buSzTx/>
              <a:buFontTx/>
              <a:buNone/>
              <a:defRPr cap="all" sz="2000"/>
            </a:lvl4pPr>
            <a:lvl5pPr marL="0" indent="1828800">
              <a:buClrTx/>
              <a:buSzTx/>
              <a:buFontTx/>
              <a:buNone/>
              <a:defRPr cap="all" sz="2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2" name="Body Level One…"/>
          <p:cNvSpPr txBox="1"/>
          <p:nvPr>
            <p:ph type="body" sz="half" idx="1"/>
          </p:nvPr>
        </p:nvSpPr>
        <p:spPr>
          <a:xfrm>
            <a:off x="685801" y="2142066"/>
            <a:ext cx="4995335" cy="3649135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1" name="Body Level One…"/>
          <p:cNvSpPr txBox="1"/>
          <p:nvPr>
            <p:ph type="body" sz="quarter" idx="1"/>
          </p:nvPr>
        </p:nvSpPr>
        <p:spPr>
          <a:xfrm>
            <a:off x="973670" y="2218266"/>
            <a:ext cx="4709055" cy="576263"/>
          </a:xfrm>
          <a:prstGeom prst="rect">
            <a:avLst/>
          </a:prstGeom>
        </p:spPr>
        <p:txBody>
          <a:bodyPr anchor="b"/>
          <a:lstStyle>
            <a:lvl1pPr marL="0" indent="0">
              <a:buClrTx/>
              <a:buSzTx/>
              <a:buFontTx/>
              <a:buNone/>
              <a:defRPr sz="2800"/>
            </a:lvl1pPr>
            <a:lvl2pPr marL="0" indent="457200">
              <a:buClrTx/>
              <a:buSzTx/>
              <a:buFontTx/>
              <a:buNone/>
              <a:defRPr sz="2800"/>
            </a:lvl2pPr>
            <a:lvl3pPr marL="0" indent="914400">
              <a:buClrTx/>
              <a:buSzTx/>
              <a:buFontTx/>
              <a:buNone/>
              <a:defRPr sz="2800"/>
            </a:lvl3pPr>
            <a:lvl4pPr marL="0" indent="1371600">
              <a:buClrTx/>
              <a:buSzTx/>
              <a:buFontTx/>
              <a:buNone/>
              <a:defRPr sz="2800"/>
            </a:lvl4pPr>
            <a:lvl5pPr marL="0" indent="1828800">
              <a:buClrTx/>
              <a:buSzTx/>
              <a:buFontTx/>
              <a:buNone/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2" name="Text Placeholder 4"/>
          <p:cNvSpPr/>
          <p:nvPr>
            <p:ph type="body" sz="quarter" idx="21"/>
          </p:nvPr>
        </p:nvSpPr>
        <p:spPr>
          <a:xfrm>
            <a:off x="6096003" y="2226734"/>
            <a:ext cx="4722813" cy="576263"/>
          </a:xfrm>
          <a:prstGeom prst="rect">
            <a:avLst/>
          </a:prstGeom>
        </p:spPr>
        <p:txBody>
          <a:bodyPr anchor="b"/>
          <a:lstStyle/>
          <a:p>
            <a:pPr marL="0" indent="0">
              <a:buClrTx/>
              <a:buSzTx/>
              <a:buFontTx/>
              <a:buNone/>
              <a:defRPr sz="2800"/>
            </a:pP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itle Text"/>
          <p:cNvSpPr txBox="1"/>
          <p:nvPr>
            <p:ph type="title"/>
          </p:nvPr>
        </p:nvSpPr>
        <p:spPr>
          <a:xfrm>
            <a:off x="685800" y="2074333"/>
            <a:ext cx="3680886" cy="1371601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/>
            <a:r>
              <a:t>Title Text</a:t>
            </a:r>
          </a:p>
        </p:txBody>
      </p:sp>
      <p:sp>
        <p:nvSpPr>
          <p:cNvPr id="76" name="Body Level One…"/>
          <p:cNvSpPr txBox="1"/>
          <p:nvPr>
            <p:ph type="body" sz="half" idx="1"/>
          </p:nvPr>
        </p:nvSpPr>
        <p:spPr>
          <a:xfrm>
            <a:off x="4648201" y="609601"/>
            <a:ext cx="6169027" cy="5181601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7" name="Text Placeholder 3"/>
          <p:cNvSpPr/>
          <p:nvPr>
            <p:ph type="body" sz="quarter" idx="21"/>
          </p:nvPr>
        </p:nvSpPr>
        <p:spPr>
          <a:xfrm>
            <a:off x="685800" y="3445933"/>
            <a:ext cx="3680886" cy="1828801"/>
          </a:xfrm>
          <a:prstGeom prst="rect">
            <a:avLst/>
          </a:prstGeom>
        </p:spPr>
        <p:txBody>
          <a:bodyPr anchor="t"/>
          <a:lstStyle/>
          <a:p>
            <a:pPr marL="0" indent="0">
              <a:buClrTx/>
              <a:buSzTx/>
              <a:buFontTx/>
              <a:buNone/>
              <a:defRPr sz="1600"/>
            </a:pPr>
          </a:p>
        </p:txBody>
      </p:sp>
      <p:sp>
        <p:nvSpPr>
          <p:cNvPr id="7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itle Text"/>
          <p:cNvSpPr txBox="1"/>
          <p:nvPr>
            <p:ph type="title"/>
          </p:nvPr>
        </p:nvSpPr>
        <p:spPr>
          <a:xfrm>
            <a:off x="685800" y="1600200"/>
            <a:ext cx="6164654" cy="1371600"/>
          </a:xfrm>
          <a:prstGeom prst="rect">
            <a:avLst/>
          </a:prstGeom>
        </p:spPr>
        <p:txBody>
          <a:bodyPr anchor="b"/>
          <a:lstStyle>
            <a:lvl1pPr>
              <a:defRPr sz="2800"/>
            </a:lvl1pPr>
          </a:lstStyle>
          <a:p>
            <a:pPr/>
            <a:r>
              <a:t>Title Text</a:t>
            </a:r>
          </a:p>
        </p:txBody>
      </p:sp>
      <p:sp>
        <p:nvSpPr>
          <p:cNvPr id="86" name="Picture Placeholder 2"/>
          <p:cNvSpPr/>
          <p:nvPr>
            <p:ph type="pic" sz="quarter" idx="21"/>
          </p:nvPr>
        </p:nvSpPr>
        <p:spPr>
          <a:xfrm>
            <a:off x="7536253" y="914400"/>
            <a:ext cx="3280975" cy="4572000"/>
          </a:xfrm>
          <a:prstGeom prst="rect">
            <a:avLst/>
          </a:prstGeom>
          <a:ln w="50800" cap="sq">
            <a:solidFill>
              <a:srgbClr val="FFFFFF">
                <a:alpha val="50000"/>
              </a:srgbClr>
            </a:solidFill>
            <a:miter lim="800000"/>
          </a:ln>
          <a:effectLst>
            <a:outerShdw sx="100000" sy="100000" kx="0" ky="0" algn="b" rotWithShape="0" blurRad="254000" dist="0" dir="0">
              <a:srgbClr val="000000">
                <a:alpha val="43000"/>
              </a:srgbClr>
            </a:outerShdw>
          </a:effectLst>
        </p:spPr>
        <p:txBody>
          <a:bodyPr lIns="91439" rIns="91439" anchor="t">
            <a:noAutofit/>
          </a:bodyPr>
          <a:lstStyle/>
          <a:p>
            <a:pPr/>
          </a:p>
        </p:txBody>
      </p:sp>
      <p:sp>
        <p:nvSpPr>
          <p:cNvPr id="87" name="Body Level One…"/>
          <p:cNvSpPr txBox="1"/>
          <p:nvPr>
            <p:ph type="body" sz="quarter" idx="1"/>
          </p:nvPr>
        </p:nvSpPr>
        <p:spPr>
          <a:xfrm>
            <a:off x="685800" y="2971800"/>
            <a:ext cx="6164654" cy="1828800"/>
          </a:xfrm>
          <a:prstGeom prst="rect">
            <a:avLst/>
          </a:prstGeom>
        </p:spPr>
        <p:txBody>
          <a:bodyPr anchor="t"/>
          <a:lstStyle>
            <a:lvl1pPr marL="0" indent="0">
              <a:buClrTx/>
              <a:buSzTx/>
              <a:buFontTx/>
              <a:buNone/>
            </a:lvl1pPr>
            <a:lvl2pPr marL="0" indent="457200">
              <a:buClrTx/>
              <a:buSzTx/>
              <a:buFontTx/>
              <a:buNone/>
            </a:lvl2pPr>
            <a:lvl3pPr marL="0" indent="914400">
              <a:buClrTx/>
              <a:buSzTx/>
              <a:buFontTx/>
              <a:buNone/>
            </a:lvl3pPr>
            <a:lvl4pPr marL="0" indent="1371600">
              <a:buClrTx/>
              <a:buSzTx/>
              <a:buFontTx/>
              <a:buNone/>
            </a:lvl4pPr>
            <a:lvl5pPr marL="0" indent="1828800">
              <a:buClrTx/>
              <a:buSzTx/>
              <a:buFont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17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2188825" cy="6856215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tle Text"/>
          <p:cNvSpPr txBox="1"/>
          <p:nvPr>
            <p:ph type="title"/>
          </p:nvPr>
        </p:nvSpPr>
        <p:spPr>
          <a:xfrm>
            <a:off x="685801" y="609600"/>
            <a:ext cx="10131426" cy="14562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Body Level One…"/>
          <p:cNvSpPr txBox="1"/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/>
          <p:nvPr>
            <p:ph type="sldNum" sz="quarter" idx="2"/>
          </p:nvPr>
        </p:nvSpPr>
        <p:spPr>
          <a:xfrm>
            <a:off x="10579886" y="5943917"/>
            <a:ext cx="237342" cy="2311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000"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  <p:sldLayoutId id="2147483662" r:id="rId17"/>
    <p:sldLayoutId id="2147483663" r:id="rId18"/>
    <p:sldLayoutId id="2147483664" r:id="rId19"/>
    <p:sldLayoutId id="2147483665" r:id="rId20"/>
  </p:sldLayoutIdLst>
  <p:transition xmlns:p14="http://schemas.microsoft.com/office/powerpoint/2010/main" spd="med" advClick="1"/>
  <p:txStyles>
    <p:title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85750" marR="0" indent="-28575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1pPr>
      <a:lvl2pPr marL="778668" marR="0" indent="-321468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2pPr>
      <a:lvl3pPr marL="1281792" marR="0" indent="-367392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3pPr>
      <a:lvl4pPr marL="1628775" marR="0" indent="-257175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4pPr>
      <a:lvl5pPr marL="2085975" marR="0" indent="-257175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5pPr>
      <a:lvl6pPr marL="26289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6pPr>
      <a:lvl7pPr marL="30861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7pPr>
      <a:lvl8pPr marL="35433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8pPr>
      <a:lvl9pPr marL="40005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Title 1"/>
          <p:cNvSpPr txBox="1"/>
          <p:nvPr>
            <p:ph type="ctrTitle"/>
          </p:nvPr>
        </p:nvSpPr>
        <p:spPr>
          <a:xfrm>
            <a:off x="3962398" y="2650732"/>
            <a:ext cx="7197727" cy="1734999"/>
          </a:xfrm>
          <a:prstGeom prst="rect">
            <a:avLst/>
          </a:prstGeom>
        </p:spPr>
        <p:txBody>
          <a:bodyPr/>
          <a:lstStyle>
            <a:lvl1pPr>
              <a:defRPr cap="none"/>
            </a:lvl1pPr>
          </a:lstStyle>
          <a:p>
            <a:pPr/>
            <a:r>
              <a:t>Introduction to Physical Science</a:t>
            </a:r>
          </a:p>
        </p:txBody>
      </p:sp>
      <p:sp>
        <p:nvSpPr>
          <p:cNvPr id="178" name="Subtitle 2"/>
          <p:cNvSpPr txBox="1"/>
          <p:nvPr>
            <p:ph type="subTitle" sz="quarter" idx="1"/>
          </p:nvPr>
        </p:nvSpPr>
        <p:spPr>
          <a:xfrm>
            <a:off x="3794588" y="4411131"/>
            <a:ext cx="7533348" cy="1405468"/>
          </a:xfrm>
          <a:prstGeom prst="rect">
            <a:avLst/>
          </a:prstGeom>
        </p:spPr>
        <p:txBody>
          <a:bodyPr/>
          <a:lstStyle/>
          <a:p>
            <a:pPr>
              <a:defRPr cap="none" sz="2400"/>
            </a:pPr>
            <a:r>
              <a:t>Ionic and Covalent Bonding</a:t>
            </a:r>
          </a:p>
          <a:p>
            <a:pPr>
              <a:defRPr cap="none" sz="2400"/>
            </a:pPr>
            <a:r>
              <a:t>Presented by Robert Wagner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Pure vs. Polar Covalent Bonds</a:t>
            </a:r>
          </a:p>
        </p:txBody>
      </p:sp>
      <p:sp>
        <p:nvSpPr>
          <p:cNvPr id="213" name="Content Placeholder 2"/>
          <p:cNvSpPr txBox="1"/>
          <p:nvPr>
            <p:ph type="body" sz="half" idx="1"/>
          </p:nvPr>
        </p:nvSpPr>
        <p:spPr>
          <a:xfrm>
            <a:off x="736601" y="2019051"/>
            <a:ext cx="4918402" cy="4325682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When the atoms are the same, electrons are shared equally</a:t>
            </a:r>
          </a:p>
          <a:p>
            <a:pPr>
              <a:defRPr sz="2400"/>
            </a:pPr>
            <a:r>
              <a:t>Different atoms will have different affinities for the electrons</a:t>
            </a:r>
          </a:p>
          <a:p>
            <a:pPr lvl="1" marL="742950" indent="-285750">
              <a:defRPr sz="2400"/>
            </a:pPr>
            <a:r>
              <a:t>Sharing is unequal</a:t>
            </a:r>
          </a:p>
          <a:p>
            <a:pPr lvl="1" marL="742950" indent="-285750">
              <a:defRPr sz="2400"/>
            </a:pPr>
            <a:r>
              <a:t>Electron spends more time with one atom than the other </a:t>
            </a:r>
          </a:p>
          <a:p>
            <a:pPr>
              <a:defRPr sz="2400"/>
            </a:pPr>
            <a:r>
              <a:t>Polar covalent bond: HCl</a:t>
            </a:r>
          </a:p>
        </p:txBody>
      </p:sp>
      <p:sp>
        <p:nvSpPr>
          <p:cNvPr id="214" name="Image Credit: OpenStax Chemistry - Figure 7.5a CC BY 4.0"/>
          <p:cNvSpPr txBox="1"/>
          <p:nvPr/>
        </p:nvSpPr>
        <p:spPr>
          <a:xfrm>
            <a:off x="188082" y="6399529"/>
            <a:ext cx="11815836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/>
            <a:r>
              <a:t>Image Credit: OpenStax Chemistry - Figure 7.5a CC BY 4.0</a:t>
            </a:r>
          </a:p>
        </p:txBody>
      </p:sp>
      <p:pic>
        <p:nvPicPr>
          <p:cNvPr id="215" name="Screen Shot 2021-06-05 at 1.21.01 PM.png" descr="Screen Shot 2021-06-05 at 1.21.01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07907" y="2408187"/>
            <a:ext cx="3316415" cy="354741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Electronegativity</a:t>
            </a:r>
          </a:p>
        </p:txBody>
      </p:sp>
      <p:sp>
        <p:nvSpPr>
          <p:cNvPr id="218" name="Content Placeholder 2"/>
          <p:cNvSpPr txBox="1"/>
          <p:nvPr>
            <p:ph type="body" sz="half" idx="1"/>
          </p:nvPr>
        </p:nvSpPr>
        <p:spPr>
          <a:xfrm>
            <a:off x="685801" y="2019051"/>
            <a:ext cx="4461507" cy="4317399"/>
          </a:xfrm>
          <a:prstGeom prst="rect">
            <a:avLst/>
          </a:prstGeom>
        </p:spPr>
        <p:txBody>
          <a:bodyPr/>
          <a:lstStyle/>
          <a:p>
            <a:pPr marL="262890" indent="-262890" defTabSz="420623">
              <a:spcBef>
                <a:spcPts val="900"/>
              </a:spcBef>
              <a:defRPr sz="2208"/>
            </a:pPr>
            <a:r>
              <a:t>Electronegativity</a:t>
            </a:r>
          </a:p>
          <a:p>
            <a:pPr lvl="1" marL="683513" indent="-262890" defTabSz="420623">
              <a:spcBef>
                <a:spcPts val="900"/>
              </a:spcBef>
              <a:defRPr sz="2208"/>
            </a:pPr>
            <a:r>
              <a:t>A measure of the tendency of atoms to attract electrons</a:t>
            </a:r>
          </a:p>
          <a:p>
            <a:pPr lvl="1" marL="683513" indent="-262890" defTabSz="420623">
              <a:spcBef>
                <a:spcPts val="900"/>
              </a:spcBef>
              <a:defRPr sz="2208"/>
            </a:pPr>
            <a:r>
              <a:t>Larger value =&gt; More strongly the atoms attracts its electrons</a:t>
            </a:r>
          </a:p>
          <a:p>
            <a:pPr marL="262890" indent="-262890" defTabSz="420623">
              <a:spcBef>
                <a:spcPts val="900"/>
              </a:spcBef>
              <a:defRPr sz="2208"/>
            </a:pPr>
            <a:r>
              <a:t>Periodic Table</a:t>
            </a:r>
          </a:p>
          <a:p>
            <a:pPr lvl="1" marL="683513" indent="-262890" defTabSz="420623">
              <a:spcBef>
                <a:spcPts val="900"/>
              </a:spcBef>
              <a:defRPr sz="2208"/>
            </a:pPr>
            <a:r>
              <a:t>Electronegativities increase to the right</a:t>
            </a:r>
          </a:p>
          <a:p>
            <a:pPr lvl="1" marL="683513" indent="-262890" defTabSz="420623">
              <a:spcBef>
                <a:spcPts val="900"/>
              </a:spcBef>
              <a:defRPr sz="2208"/>
            </a:pPr>
            <a:r>
              <a:t>Electronegativities decrease downward</a:t>
            </a:r>
          </a:p>
        </p:txBody>
      </p:sp>
      <p:pic>
        <p:nvPicPr>
          <p:cNvPr id="219" name="Screen Shot 2021-06-05 at 1.26.43 PM.png" descr="Screen Shot 2021-06-05 at 1.26.43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520437" y="2525066"/>
            <a:ext cx="6320793" cy="3305369"/>
          </a:xfrm>
          <a:prstGeom prst="rect">
            <a:avLst/>
          </a:prstGeom>
          <a:ln w="12700">
            <a:miter lim="400000"/>
          </a:ln>
        </p:spPr>
      </p:pic>
      <p:sp>
        <p:nvSpPr>
          <p:cNvPr id="220" name="Image Credit: OpenStax Chemistry - Figure 7.6 CC BY 4.0"/>
          <p:cNvSpPr txBox="1"/>
          <p:nvPr/>
        </p:nvSpPr>
        <p:spPr>
          <a:xfrm>
            <a:off x="188082" y="6399529"/>
            <a:ext cx="11815836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/>
            <a:r>
              <a:t>Image Credit: OpenStax Chemistry - Figure 7.6 CC BY 4.0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Electronegativity and Bond type</a:t>
            </a:r>
          </a:p>
        </p:txBody>
      </p:sp>
      <p:sp>
        <p:nvSpPr>
          <p:cNvPr id="223" name="Content Placeholder 2"/>
          <p:cNvSpPr txBox="1"/>
          <p:nvPr>
            <p:ph type="body" sz="half" idx="1"/>
          </p:nvPr>
        </p:nvSpPr>
        <p:spPr>
          <a:xfrm>
            <a:off x="685801" y="2019051"/>
            <a:ext cx="4461507" cy="4317399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Electronegativity Difference</a:t>
            </a:r>
          </a:p>
          <a:p>
            <a:pPr lvl="1" marL="742950" indent="-285750">
              <a:defRPr sz="2400"/>
            </a:pPr>
            <a:r>
              <a:t>The difference in negativity estimates the bond polarity and bond type</a:t>
            </a:r>
          </a:p>
          <a:p>
            <a:pPr>
              <a:defRPr sz="2400"/>
            </a:pPr>
            <a:r>
              <a:t>Types of bonds</a:t>
            </a:r>
          </a:p>
          <a:p>
            <a:pPr lvl="1" marL="742950" indent="-285750">
              <a:defRPr sz="2400"/>
            </a:pPr>
            <a:r>
              <a:t>Large electronegativity difference = ionic</a:t>
            </a:r>
          </a:p>
          <a:p>
            <a:pPr lvl="1" marL="742950" indent="-285750">
              <a:defRPr sz="2400"/>
            </a:pPr>
            <a:r>
              <a:t>Small electronegativity difference = covalent</a:t>
            </a:r>
          </a:p>
        </p:txBody>
      </p:sp>
      <p:sp>
        <p:nvSpPr>
          <p:cNvPr id="224" name="Image Credit: OpenStax Chemistry - Figure 7.8 (part) CC BY 4.0"/>
          <p:cNvSpPr txBox="1"/>
          <p:nvPr/>
        </p:nvSpPr>
        <p:spPr>
          <a:xfrm>
            <a:off x="188082" y="6399529"/>
            <a:ext cx="11815836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/>
            <a:r>
              <a:t>Image Credit: OpenStax Chemistry - Figure 7.8 (part) CC BY 4.0</a:t>
            </a:r>
          </a:p>
        </p:txBody>
      </p:sp>
      <p:pic>
        <p:nvPicPr>
          <p:cNvPr id="225" name="Screen Shot 2021-06-05 at 3.49.12 PM.png" descr="Screen Shot 2021-06-05 at 3.49.12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742378" y="2304500"/>
            <a:ext cx="5397501" cy="3746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Electronegativity and Bond type</a:t>
            </a:r>
          </a:p>
        </p:txBody>
      </p:sp>
      <p:sp>
        <p:nvSpPr>
          <p:cNvPr id="228" name="Content Placeholder 2"/>
          <p:cNvSpPr txBox="1"/>
          <p:nvPr>
            <p:ph type="body" sz="half" idx="1"/>
          </p:nvPr>
        </p:nvSpPr>
        <p:spPr>
          <a:xfrm>
            <a:off x="685801" y="2019051"/>
            <a:ext cx="4461507" cy="4317399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Electronegativity Difference</a:t>
            </a:r>
          </a:p>
          <a:p>
            <a:pPr lvl="1" marL="742950" indent="-285750">
              <a:defRPr sz="2400"/>
            </a:pPr>
            <a:r>
              <a:t>The difference in negativity estimates the bond polarity and bond type</a:t>
            </a:r>
          </a:p>
          <a:p>
            <a:pPr>
              <a:defRPr sz="2400"/>
            </a:pPr>
            <a:r>
              <a:t>Types of bonds</a:t>
            </a:r>
          </a:p>
          <a:p>
            <a:pPr lvl="1" marL="742950" indent="-285750">
              <a:defRPr sz="2400"/>
            </a:pPr>
            <a:r>
              <a:t>Large electronegativity difference = ionic</a:t>
            </a:r>
          </a:p>
          <a:p>
            <a:pPr lvl="1" marL="742950" indent="-285750">
              <a:defRPr sz="2400"/>
            </a:pPr>
            <a:r>
              <a:t>Small electronegativity difference = covalent</a:t>
            </a:r>
          </a:p>
        </p:txBody>
      </p:sp>
      <p:sp>
        <p:nvSpPr>
          <p:cNvPr id="229" name="Image Credit: OpenStax Chemistry - Figure 7.8 (part) CC BY 4.0"/>
          <p:cNvSpPr txBox="1"/>
          <p:nvPr/>
        </p:nvSpPr>
        <p:spPr>
          <a:xfrm>
            <a:off x="188082" y="6399529"/>
            <a:ext cx="11815836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/>
            <a:r>
              <a:t>Image Credit: OpenStax Chemistry - Figure 7.8 (part) CC BY 4.0</a:t>
            </a:r>
          </a:p>
        </p:txBody>
      </p:sp>
      <p:pic>
        <p:nvPicPr>
          <p:cNvPr id="230" name="Screen Shot 2021-06-05 at 3.50.56 PM.png" descr="Screen Shot 2021-06-05 at 3.50.56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66835" y="2781665"/>
            <a:ext cx="5181028" cy="279217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Example</a:t>
            </a:r>
          </a:p>
        </p:txBody>
      </p:sp>
      <p:sp>
        <p:nvSpPr>
          <p:cNvPr id="233" name="Content Placeholder 2"/>
          <p:cNvSpPr txBox="1"/>
          <p:nvPr>
            <p:ph type="body" sz="half" idx="1"/>
          </p:nvPr>
        </p:nvSpPr>
        <p:spPr>
          <a:xfrm>
            <a:off x="673101" y="2019051"/>
            <a:ext cx="4824835" cy="4420263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Identify the type of bond in the following based on the electronegativities</a:t>
            </a:r>
          </a:p>
          <a:p>
            <a:pPr lvl="1" marL="742950" indent="-285750">
              <a:defRPr sz="2400"/>
            </a:pPr>
            <a:r>
              <a:t>C-C</a:t>
            </a:r>
          </a:p>
          <a:p>
            <a:pPr lvl="1" marL="742950" indent="-285750">
              <a:defRPr sz="2400"/>
            </a:pPr>
            <a:r>
              <a:t>N-H</a:t>
            </a:r>
          </a:p>
          <a:p>
            <a:pPr lvl="1" marL="742950" indent="-285750">
              <a:defRPr sz="2400"/>
            </a:pPr>
            <a:r>
              <a:t>H-F</a:t>
            </a:r>
          </a:p>
        </p:txBody>
      </p:sp>
      <p:pic>
        <p:nvPicPr>
          <p:cNvPr id="234" name="Screen Shot 2021-02-28 at 5.36.04 PM.png" descr="Screen Shot 2021-02-28 at 5.36.04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27713" y="1945184"/>
            <a:ext cx="4629520" cy="4567998"/>
          </a:xfrm>
          <a:prstGeom prst="rect">
            <a:avLst/>
          </a:prstGeom>
          <a:ln w="12700">
            <a:miter lim="400000"/>
          </a:ln>
        </p:spPr>
      </p:pic>
      <p:sp>
        <p:nvSpPr>
          <p:cNvPr id="235" name="Electronegativities: C: 2.5 ; N: 3.0 ; H: 2.1 ; F: 4.0"/>
          <p:cNvSpPr txBox="1"/>
          <p:nvPr/>
        </p:nvSpPr>
        <p:spPr>
          <a:xfrm>
            <a:off x="6604758" y="2043429"/>
            <a:ext cx="4475431" cy="34524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:r>
              <a:t>Electronegativities: C: 2.5 ; N: 3.0 ; H: 2.1 ; F: 4.0</a:t>
            </a:r>
          </a:p>
          <a:p>
            <a:pPr/>
          </a:p>
          <a:p>
            <a:pPr/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C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-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C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: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2.5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-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2.5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0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C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o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v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a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l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e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t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</m:oMath>
              </m:oMathPara>
            </a14:m>
          </a:p>
          <a:p>
            <a:pPr/>
          </a:p>
          <a:p>
            <a:pPr/>
          </a:p>
          <a:p>
            <a:pPr/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20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  <m:r>
                    <a:rPr xmlns:a="http://schemas.openxmlformats.org/drawingml/2006/main" sz="20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-</m:t>
                  </m:r>
                  <m:r>
                    <a:rPr xmlns:a="http://schemas.openxmlformats.org/drawingml/2006/main" sz="20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H</m:t>
                  </m:r>
                  <m:r>
                    <a:rPr xmlns:a="http://schemas.openxmlformats.org/drawingml/2006/main" sz="20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:</m:t>
                  </m:r>
                  <m:r>
                    <a:rPr xmlns:a="http://schemas.openxmlformats.org/drawingml/2006/main" sz="20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3.0</m:t>
                  </m:r>
                  <m:r>
                    <a:rPr xmlns:a="http://schemas.openxmlformats.org/drawingml/2006/main" sz="20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-</m:t>
                  </m:r>
                  <m:r>
                    <a:rPr xmlns:a="http://schemas.openxmlformats.org/drawingml/2006/main" sz="20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2.1</m:t>
                  </m:r>
                  <m:r>
                    <a:rPr xmlns:a="http://schemas.openxmlformats.org/drawingml/2006/main" sz="20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20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0.9</m:t>
                  </m:r>
                  <m:r>
                    <a:rPr xmlns:a="http://schemas.openxmlformats.org/drawingml/2006/main" sz="20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20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xmlns:a="http://schemas.openxmlformats.org/drawingml/2006/main" sz="20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o</m:t>
                  </m:r>
                  <m:r>
                    <a:rPr xmlns:a="http://schemas.openxmlformats.org/drawingml/2006/main" sz="20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l</m:t>
                  </m:r>
                  <m:r>
                    <a:rPr xmlns:a="http://schemas.openxmlformats.org/drawingml/2006/main" sz="20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a</m:t>
                  </m:r>
                  <m:r>
                    <a:rPr xmlns:a="http://schemas.openxmlformats.org/drawingml/2006/main" sz="20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r</m:t>
                  </m:r>
                  <m:r>
                    <a:rPr xmlns:a="http://schemas.openxmlformats.org/drawingml/2006/main" sz="20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C</m:t>
                  </m:r>
                  <m:r>
                    <a:rPr xmlns:a="http://schemas.openxmlformats.org/drawingml/2006/main" sz="20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o</m:t>
                  </m:r>
                  <m:r>
                    <a:rPr xmlns:a="http://schemas.openxmlformats.org/drawingml/2006/main" sz="20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v</m:t>
                  </m:r>
                  <m:r>
                    <a:rPr xmlns:a="http://schemas.openxmlformats.org/drawingml/2006/main" sz="20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a</m:t>
                  </m:r>
                  <m:r>
                    <a:rPr xmlns:a="http://schemas.openxmlformats.org/drawingml/2006/main" sz="20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l</m:t>
                  </m:r>
                  <m:r>
                    <a:rPr xmlns:a="http://schemas.openxmlformats.org/drawingml/2006/main" sz="20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e</m:t>
                  </m:r>
                  <m:r>
                    <a:rPr xmlns:a="http://schemas.openxmlformats.org/drawingml/2006/main" sz="20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  <m:r>
                    <a:rPr xmlns:a="http://schemas.openxmlformats.org/drawingml/2006/main" sz="20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t</m:t>
                  </m:r>
                  <m:r>
                    <a:rPr xmlns:a="http://schemas.openxmlformats.org/drawingml/2006/main" sz="20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</m:oMath>
              </m:oMathPara>
            </a14:m>
          </a:p>
          <a:p>
            <a:pPr/>
          </a:p>
          <a:p>
            <a:pPr/>
          </a:p>
          <a:p>
            <a:pPr/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H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-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F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: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4.0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-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2.1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1.9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I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o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i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c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</m:oMath>
              </m:oMathPara>
            </a14:m>
          </a:p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Summary</a:t>
            </a:r>
          </a:p>
        </p:txBody>
      </p:sp>
      <p:sp>
        <p:nvSpPr>
          <p:cNvPr id="238" name="Content Placeholder 2"/>
          <p:cNvSpPr txBox="1"/>
          <p:nvPr>
            <p:ph type="body" idx="1"/>
          </p:nvPr>
        </p:nvSpPr>
        <p:spPr>
          <a:xfrm>
            <a:off x="1030287" y="2040466"/>
            <a:ext cx="10131426" cy="3649134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In an ionic bond, electrons are transferred from one atom to another</a:t>
            </a:r>
          </a:p>
          <a:p>
            <a:pPr>
              <a:defRPr sz="2400"/>
            </a:pPr>
          </a:p>
          <a:p>
            <a:pPr>
              <a:defRPr sz="2400"/>
            </a:pPr>
            <a:r>
              <a:t>In a covalent bond, electrons are shared between atoms</a:t>
            </a:r>
          </a:p>
          <a:p>
            <a:pPr>
              <a:defRPr sz="2400"/>
            </a:pPr>
          </a:p>
          <a:p>
            <a:pPr>
              <a:defRPr sz="2400"/>
            </a:pPr>
            <a:r>
              <a:t>Electronegativities can help us determine the type of bond between two atoms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Ionic Bonding</a:t>
            </a:r>
          </a:p>
        </p:txBody>
      </p:sp>
      <p:sp>
        <p:nvSpPr>
          <p:cNvPr id="181" name="Content Placeholder 2"/>
          <p:cNvSpPr txBox="1"/>
          <p:nvPr>
            <p:ph type="body" idx="1"/>
          </p:nvPr>
        </p:nvSpPr>
        <p:spPr>
          <a:xfrm>
            <a:off x="673101" y="2019051"/>
            <a:ext cx="9234399" cy="4325682"/>
          </a:xfrm>
          <a:prstGeom prst="rect">
            <a:avLst/>
          </a:prstGeom>
        </p:spPr>
        <p:txBody>
          <a:bodyPr/>
          <a:lstStyle/>
          <a:p>
            <a:pPr marL="262890" indent="-262890" defTabSz="420623">
              <a:spcBef>
                <a:spcPts val="900"/>
              </a:spcBef>
              <a:defRPr sz="2208"/>
            </a:pPr>
            <a:r>
              <a:t>Ions are formed when an atoms gains or loses electrons</a:t>
            </a:r>
          </a:p>
          <a:p>
            <a:pPr lvl="1" marL="683513" indent="-262890" defTabSz="420623">
              <a:spcBef>
                <a:spcPts val="900"/>
              </a:spcBef>
              <a:defRPr sz="2208"/>
            </a:pPr>
            <a:r>
              <a:t>Cation - positive ion</a:t>
            </a:r>
          </a:p>
          <a:p>
            <a:pPr lvl="1" marL="683513" indent="-262890" defTabSz="420623">
              <a:spcBef>
                <a:spcPts val="900"/>
              </a:spcBef>
              <a:defRPr sz="2208"/>
            </a:pPr>
            <a:r>
              <a:t>Anion - negative ion</a:t>
            </a:r>
          </a:p>
          <a:p>
            <a:pPr marL="262890" indent="-262890" defTabSz="420623">
              <a:spcBef>
                <a:spcPts val="900"/>
              </a:spcBef>
              <a:defRPr sz="2208"/>
            </a:pPr>
            <a:r>
              <a:t>Compounds composed of ions are held together by ionic bonds</a:t>
            </a:r>
          </a:p>
          <a:p>
            <a:pPr lvl="1" marL="683513" indent="-262890" defTabSz="420623">
              <a:spcBef>
                <a:spcPts val="900"/>
              </a:spcBef>
              <a:defRPr sz="2208"/>
            </a:pPr>
            <a:r>
              <a:t>Compounds tend to be brittle</a:t>
            </a:r>
          </a:p>
          <a:p>
            <a:pPr lvl="1" marL="683513" indent="-262890" defTabSz="420623">
              <a:spcBef>
                <a:spcPts val="900"/>
              </a:spcBef>
              <a:defRPr sz="2208"/>
            </a:pPr>
            <a:r>
              <a:t>Have high melting and boiling points</a:t>
            </a:r>
          </a:p>
          <a:p>
            <a:pPr lvl="1" marL="683513" indent="-262890" defTabSz="420623">
              <a:spcBef>
                <a:spcPts val="900"/>
              </a:spcBef>
              <a:defRPr sz="2208"/>
            </a:pPr>
            <a:r>
              <a:t>Easily dissolve in water</a:t>
            </a:r>
          </a:p>
          <a:p>
            <a:pPr marL="262890" indent="-262890" defTabSz="420623">
              <a:spcBef>
                <a:spcPts val="900"/>
              </a:spcBef>
              <a:defRPr sz="2208"/>
            </a:pPr>
            <a:r>
              <a:t>Compounds are quite different than the materials that they are composed of</a:t>
            </a:r>
          </a:p>
          <a:p>
            <a:pPr lvl="1" marL="683513" indent="-262890" defTabSz="420623">
              <a:spcBef>
                <a:spcPts val="900"/>
              </a:spcBef>
              <a:defRPr sz="2208"/>
            </a:pPr>
            <a:r>
              <a:t>Ex: Sodium Chloride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Formation of Ionic Compounds</a:t>
            </a:r>
          </a:p>
        </p:txBody>
      </p:sp>
      <p:sp>
        <p:nvSpPr>
          <p:cNvPr id="184" name="Content Placeholder 2"/>
          <p:cNvSpPr txBox="1"/>
          <p:nvPr>
            <p:ph type="body" sz="half" idx="1"/>
          </p:nvPr>
        </p:nvSpPr>
        <p:spPr>
          <a:xfrm>
            <a:off x="736601" y="2019051"/>
            <a:ext cx="4918402" cy="4325682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Binary ionic compounds - formed from two elements</a:t>
            </a:r>
          </a:p>
          <a:p>
            <a:pPr lvl="1" marL="742950" indent="-285750">
              <a:defRPr sz="2400"/>
            </a:pPr>
            <a:r>
              <a:t>A metal - the cation</a:t>
            </a:r>
          </a:p>
          <a:p>
            <a:pPr lvl="1" marL="742950" indent="-285750">
              <a:defRPr sz="2400"/>
            </a:pPr>
            <a:r>
              <a:t>A nonmetal - the anion</a:t>
            </a:r>
          </a:p>
          <a:p>
            <a:pPr>
              <a:defRPr sz="2400"/>
            </a:pPr>
            <a:r>
              <a:t>All substances will be electrically neutral</a:t>
            </a:r>
          </a:p>
          <a:p>
            <a:pPr lvl="1" marL="742950" indent="-285750">
              <a:defRPr sz="2400"/>
            </a:pPr>
            <a:r>
              <a:t>NaCl, Al</a:t>
            </a:r>
            <a:r>
              <a:rPr baseline="-26833"/>
              <a:t>2</a:t>
            </a:r>
            <a:r>
              <a:t>O</a:t>
            </a:r>
            <a:r>
              <a:rPr baseline="-26833"/>
              <a:t>3</a:t>
            </a:r>
          </a:p>
          <a:p>
            <a:pPr>
              <a:defRPr sz="2400"/>
            </a:pPr>
            <a:r>
              <a:t>Formula does not represent the actual arrangement of ions</a:t>
            </a:r>
          </a:p>
        </p:txBody>
      </p:sp>
      <p:sp>
        <p:nvSpPr>
          <p:cNvPr id="185" name="Image Credit: OpenStax Chemistry - Figure 7.3 CC BY 4.0"/>
          <p:cNvSpPr txBox="1"/>
          <p:nvPr/>
        </p:nvSpPr>
        <p:spPr>
          <a:xfrm>
            <a:off x="188082" y="6399529"/>
            <a:ext cx="11815836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/>
            <a:r>
              <a:t>Image Credit: OpenStax Chemistry - Figure 7.3 CC BY 4.0</a:t>
            </a:r>
          </a:p>
        </p:txBody>
      </p:sp>
      <p:pic>
        <p:nvPicPr>
          <p:cNvPr id="186" name="Screen Shot 2021-06-05 at 12.49.04 PM.png" descr="Screen Shot 2021-06-05 at 12.49.04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855682" y="2441450"/>
            <a:ext cx="5403963" cy="348088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Electronic Structures of Cations</a:t>
            </a:r>
          </a:p>
        </p:txBody>
      </p:sp>
      <p:sp>
        <p:nvSpPr>
          <p:cNvPr id="189" name="Content Placeholder 2"/>
          <p:cNvSpPr txBox="1"/>
          <p:nvPr>
            <p:ph type="body" idx="1"/>
          </p:nvPr>
        </p:nvSpPr>
        <p:spPr>
          <a:xfrm>
            <a:off x="685801" y="2019051"/>
            <a:ext cx="9672503" cy="4317399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Groups 1 &amp; 2 </a:t>
            </a:r>
          </a:p>
          <a:p>
            <a:pPr lvl="1" marL="742950" indent="-285750">
              <a:defRPr sz="2400"/>
            </a:pPr>
            <a:r>
              <a:t>Group number is equal to the number of valence electrons</a:t>
            </a:r>
          </a:p>
          <a:p>
            <a:pPr>
              <a:defRPr sz="2400"/>
            </a:pPr>
            <a:r>
              <a:t>Groups 13-17</a:t>
            </a:r>
          </a:p>
          <a:p>
            <a:pPr lvl="1" marL="742950" indent="-285750">
              <a:defRPr sz="2400"/>
            </a:pPr>
            <a:r>
              <a:t>Group number exceeds the number of valence electrons by 10</a:t>
            </a:r>
          </a:p>
          <a:p>
            <a:pPr>
              <a:defRPr sz="2400"/>
            </a:pPr>
            <a:r>
              <a:t>Transition and Inner Transition Metals</a:t>
            </a:r>
          </a:p>
          <a:p>
            <a:pPr lvl="1" marL="742950" indent="-285750">
              <a:defRPr sz="2400"/>
            </a:pPr>
            <a:r>
              <a:t>Transition metals generally form a 2+ or 3+ cation</a:t>
            </a:r>
          </a:p>
          <a:p>
            <a:pPr lvl="1" marL="742950" indent="-285750">
              <a:defRPr sz="2400"/>
            </a:pPr>
            <a:r>
              <a:t>Inner transition metals generally form a 3+ cation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Example</a:t>
            </a:r>
          </a:p>
        </p:txBody>
      </p:sp>
      <p:sp>
        <p:nvSpPr>
          <p:cNvPr id="192" name="Content Placeholder 2"/>
          <p:cNvSpPr txBox="1"/>
          <p:nvPr>
            <p:ph type="body" sz="half" idx="1"/>
          </p:nvPr>
        </p:nvSpPr>
        <p:spPr>
          <a:xfrm>
            <a:off x="673101" y="2019051"/>
            <a:ext cx="5482841" cy="4325682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What will the electronic configurations be for chromium (</a:t>
            </a:r>
            <a14:m>
              <m:oMath>
                <m:r>
                  <a:rPr xmlns:a="http://schemas.openxmlformats.org/drawingml/2006/main" sz="2850" i="1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m:t>C</m:t>
                </m:r>
                <m:sSup>
                  <m:e>
                    <m:r>
                      <a:rPr xmlns:a="http://schemas.openxmlformats.org/drawingml/2006/main" sz="285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r</m:t>
                    </m:r>
                  </m:e>
                  <m:sup>
                    <m:r>
                      <a:rPr xmlns:a="http://schemas.openxmlformats.org/drawingml/2006/main" sz="285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xmlns:a="http://schemas.openxmlformats.org/drawingml/2006/main" sz="285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+</m:t>
                    </m:r>
                  </m:sup>
                </m:sSup>
              </m:oMath>
            </a14:m>
            <a:r>
              <a:t>) and Zinc(</a:t>
            </a:r>
            <a14:m>
              <m:oMath>
                <m:r>
                  <a:rPr xmlns:a="http://schemas.openxmlformats.org/drawingml/2006/main" sz="2700" i="1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m:t>Z</m:t>
                </m:r>
                <m:sSup>
                  <m:e>
                    <m:r>
                      <a:rPr xmlns:a="http://schemas.openxmlformats.org/drawingml/2006/main" sz="270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n</m:t>
                    </m:r>
                  </m:e>
                  <m:sup>
                    <m:r>
                      <a:rPr xmlns:a="http://schemas.openxmlformats.org/drawingml/2006/main" sz="270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xmlns:a="http://schemas.openxmlformats.org/drawingml/2006/main" sz="270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+</m:t>
                    </m:r>
                  </m:sup>
                </m:sSup>
              </m:oMath>
            </a14:m>
            <a:r>
              <a:t>)?</a:t>
            </a:r>
            <a:endParaRPr sz="2200"/>
          </a:p>
        </p:txBody>
      </p:sp>
      <p:pic>
        <p:nvPicPr>
          <p:cNvPr id="193" name="Screen Shot 2021-02-28 at 5.36.04 PM.png" descr="Screen Shot 2021-02-28 at 5.36.04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04877" y="1895400"/>
            <a:ext cx="4634574" cy="4572985"/>
          </a:xfrm>
          <a:prstGeom prst="rect">
            <a:avLst/>
          </a:prstGeom>
          <a:ln w="12700">
            <a:miter lim="400000"/>
          </a:ln>
        </p:spPr>
      </p:pic>
      <p:sp>
        <p:nvSpPr>
          <p:cNvPr id="194" name="1s = 2 electrons ; 2s = 2 electrons…"/>
          <p:cNvSpPr txBox="1"/>
          <p:nvPr/>
        </p:nvSpPr>
        <p:spPr>
          <a:xfrm>
            <a:off x="6893683" y="1954529"/>
            <a:ext cx="4456963" cy="43260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C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r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: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Z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24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;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Z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: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Z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30</m:t>
                  </m:r>
                </m:oMath>
              </m:oMathPara>
            </a14:m>
          </a:p>
          <a:p>
            <a:pPr/>
          </a:p>
          <a:p>
            <a:pPr/>
            <a:r>
              <a:t>1s = 2 electrons ; 2s = 2 electrons</a:t>
            </a:r>
          </a:p>
          <a:p>
            <a:pPr/>
            <a:r>
              <a:t>2p = 6 electrons ; 3s = 2 electrons</a:t>
            </a:r>
          </a:p>
          <a:p>
            <a:pPr/>
            <a:r>
              <a:t>3p = 6 electrons ; 4s = 2 electrons</a:t>
            </a:r>
          </a:p>
          <a:p>
            <a:pPr/>
            <a:r>
              <a:t>3d = 10 electrons</a:t>
            </a:r>
          </a:p>
          <a:p>
            <a:pPr/>
          </a:p>
          <a:p>
            <a:pPr/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2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C</m:t>
                  </m:r>
                  <m:r>
                    <a:rPr xmlns:a="http://schemas.openxmlformats.org/drawingml/2006/main" sz="2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r</m:t>
                  </m:r>
                  <m:r>
                    <a:rPr xmlns:a="http://schemas.openxmlformats.org/drawingml/2006/main" sz="2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:</m:t>
                  </m:r>
                  <m:r>
                    <a:rPr xmlns:a="http://schemas.openxmlformats.org/drawingml/2006/main" sz="2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</m:t>
                  </m:r>
                  <m:sSup>
                    <m:e>
                      <m:r>
                        <a:rPr xmlns:a="http://schemas.openxmlformats.org/drawingml/2006/main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</m:e>
                    <m:sup>
                      <m:r>
                        <a:rPr xmlns:a="http://schemas.openxmlformats.org/drawingml/2006/main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p>
                  </m:sSup>
                  <m:r>
                    <a:rPr xmlns:a="http://schemas.openxmlformats.org/drawingml/2006/main" sz="2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2</m:t>
                  </m:r>
                  <m:sSup>
                    <m:e>
                      <m:r>
                        <a:rPr xmlns:a="http://schemas.openxmlformats.org/drawingml/2006/main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</m:e>
                    <m:sup>
                      <m:r>
                        <a:rPr xmlns:a="http://schemas.openxmlformats.org/drawingml/2006/main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p>
                  </m:sSup>
                  <m:r>
                    <a:rPr xmlns:a="http://schemas.openxmlformats.org/drawingml/2006/main" sz="2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2</m:t>
                  </m:r>
                  <m:sSup>
                    <m:e>
                      <m:r>
                        <a:rPr xmlns:a="http://schemas.openxmlformats.org/drawingml/2006/main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</m:e>
                    <m:sup>
                      <m:r>
                        <a:rPr xmlns:a="http://schemas.openxmlformats.org/drawingml/2006/main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sup>
                  </m:sSup>
                  <m:r>
                    <a:rPr xmlns:a="http://schemas.openxmlformats.org/drawingml/2006/main" sz="2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3</m:t>
                  </m:r>
                  <m:sSup>
                    <m:e>
                      <m:r>
                        <a:rPr xmlns:a="http://schemas.openxmlformats.org/drawingml/2006/main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</m:e>
                    <m:sup>
                      <m:r>
                        <a:rPr xmlns:a="http://schemas.openxmlformats.org/drawingml/2006/main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p>
                  </m:sSup>
                  <m:r>
                    <a:rPr xmlns:a="http://schemas.openxmlformats.org/drawingml/2006/main" sz="2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3</m:t>
                  </m:r>
                  <m:sSup>
                    <m:e>
                      <m:r>
                        <a:rPr xmlns:a="http://schemas.openxmlformats.org/drawingml/2006/main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</m:e>
                    <m:sup>
                      <m:r>
                        <a:rPr xmlns:a="http://schemas.openxmlformats.org/drawingml/2006/main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sup>
                  </m:sSup>
                  <m:r>
                    <a:rPr xmlns:a="http://schemas.openxmlformats.org/drawingml/2006/main" sz="2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4</m:t>
                  </m:r>
                  <m:sSup>
                    <m:e>
                      <m:r>
                        <a:rPr xmlns:a="http://schemas.openxmlformats.org/drawingml/2006/main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</m:e>
                    <m:sup>
                      <m:r>
                        <a:rPr xmlns:a="http://schemas.openxmlformats.org/drawingml/2006/main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p>
                  </m:sSup>
                  <m:r>
                    <a:rPr xmlns:a="http://schemas.openxmlformats.org/drawingml/2006/main" sz="2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3</m:t>
                  </m:r>
                  <m:sSup>
                    <m:e>
                      <m:r>
                        <a:rPr xmlns:a="http://schemas.openxmlformats.org/drawingml/2006/main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</m:e>
                    <m:sup>
                      <m:r>
                        <a:rPr xmlns:a="http://schemas.openxmlformats.org/drawingml/2006/main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sup>
                  </m:sSup>
                  <m:r>
                    <a:rPr xmlns:a="http://schemas.openxmlformats.org/drawingml/2006/main" sz="2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2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[</m:t>
                  </m:r>
                  <m:r>
                    <a:rPr xmlns:a="http://schemas.openxmlformats.org/drawingml/2006/main" sz="2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A</m:t>
                  </m:r>
                  <m:r>
                    <a:rPr xmlns:a="http://schemas.openxmlformats.org/drawingml/2006/main" sz="2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r</m:t>
                  </m:r>
                  <m:r>
                    <a:rPr xmlns:a="http://schemas.openxmlformats.org/drawingml/2006/main" sz="2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]</m:t>
                  </m:r>
                  <m:r>
                    <a:rPr xmlns:a="http://schemas.openxmlformats.org/drawingml/2006/main" sz="2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3</m:t>
                  </m:r>
                  <m:sSup>
                    <m:e>
                      <m:r>
                        <a:rPr xmlns:a="http://schemas.openxmlformats.org/drawingml/2006/main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</m:e>
                    <m:sup>
                      <m:r>
                        <a:rPr xmlns:a="http://schemas.openxmlformats.org/drawingml/2006/main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sup>
                  </m:sSup>
                  <m:r>
                    <a:rPr xmlns:a="http://schemas.openxmlformats.org/drawingml/2006/main" sz="2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4</m:t>
                  </m:r>
                  <m:sSup>
                    <m:e>
                      <m:r>
                        <a:rPr xmlns:a="http://schemas.openxmlformats.org/drawingml/2006/main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</m:e>
                    <m:sup>
                      <m:r>
                        <a:rPr xmlns:a="http://schemas.openxmlformats.org/drawingml/2006/main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p>
                  </m:sSup>
                </m:oMath>
              </m:oMathPara>
            </a14:m>
          </a:p>
          <a:p>
            <a:pPr/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1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Z</m:t>
                  </m:r>
                  <m:r>
                    <a:rPr xmlns:a="http://schemas.openxmlformats.org/drawingml/2006/main" sz="1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  <m:r>
                    <a:rPr xmlns:a="http://schemas.openxmlformats.org/drawingml/2006/main" sz="1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:</m:t>
                  </m:r>
                  <m:r>
                    <a:rPr xmlns:a="http://schemas.openxmlformats.org/drawingml/2006/main" sz="1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</m:t>
                  </m:r>
                  <m:sSup>
                    <m:e>
                      <m:r>
                        <a:rPr xmlns:a="http://schemas.openxmlformats.org/drawingml/2006/main" sz="1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</m:e>
                    <m:sup>
                      <m:r>
                        <a:rPr xmlns:a="http://schemas.openxmlformats.org/drawingml/2006/main" sz="1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p>
                  </m:sSup>
                  <m:r>
                    <a:rPr xmlns:a="http://schemas.openxmlformats.org/drawingml/2006/main" sz="1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2</m:t>
                  </m:r>
                  <m:sSup>
                    <m:e>
                      <m:r>
                        <a:rPr xmlns:a="http://schemas.openxmlformats.org/drawingml/2006/main" sz="1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</m:e>
                    <m:sup>
                      <m:r>
                        <a:rPr xmlns:a="http://schemas.openxmlformats.org/drawingml/2006/main" sz="1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p>
                  </m:sSup>
                  <m:r>
                    <a:rPr xmlns:a="http://schemas.openxmlformats.org/drawingml/2006/main" sz="1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2</m:t>
                  </m:r>
                  <m:sSup>
                    <m:e>
                      <m:r>
                        <a:rPr xmlns:a="http://schemas.openxmlformats.org/drawingml/2006/main" sz="1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</m:e>
                    <m:sup>
                      <m:r>
                        <a:rPr xmlns:a="http://schemas.openxmlformats.org/drawingml/2006/main" sz="1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sup>
                  </m:sSup>
                  <m:r>
                    <a:rPr xmlns:a="http://schemas.openxmlformats.org/drawingml/2006/main" sz="1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3</m:t>
                  </m:r>
                  <m:sSup>
                    <m:e>
                      <m:r>
                        <a:rPr xmlns:a="http://schemas.openxmlformats.org/drawingml/2006/main" sz="1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</m:e>
                    <m:sup>
                      <m:r>
                        <a:rPr xmlns:a="http://schemas.openxmlformats.org/drawingml/2006/main" sz="1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p>
                  </m:sSup>
                  <m:r>
                    <a:rPr xmlns:a="http://schemas.openxmlformats.org/drawingml/2006/main" sz="1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3</m:t>
                  </m:r>
                  <m:sSup>
                    <m:e>
                      <m:r>
                        <a:rPr xmlns:a="http://schemas.openxmlformats.org/drawingml/2006/main" sz="1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</m:e>
                    <m:sup>
                      <m:r>
                        <a:rPr xmlns:a="http://schemas.openxmlformats.org/drawingml/2006/main" sz="1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sup>
                  </m:sSup>
                  <m:r>
                    <a:rPr xmlns:a="http://schemas.openxmlformats.org/drawingml/2006/main" sz="1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4</m:t>
                  </m:r>
                  <m:sSup>
                    <m:e>
                      <m:r>
                        <a:rPr xmlns:a="http://schemas.openxmlformats.org/drawingml/2006/main" sz="1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</m:e>
                    <m:sup>
                      <m:r>
                        <a:rPr xmlns:a="http://schemas.openxmlformats.org/drawingml/2006/main" sz="1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p>
                  </m:sSup>
                  <m:r>
                    <a:rPr xmlns:a="http://schemas.openxmlformats.org/drawingml/2006/main" sz="1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3</m:t>
                  </m:r>
                  <m:sSup>
                    <m:e>
                      <m:r>
                        <a:rPr xmlns:a="http://schemas.openxmlformats.org/drawingml/2006/main" sz="1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</m:e>
                    <m:sup>
                      <m:r>
                        <a:rPr xmlns:a="http://schemas.openxmlformats.org/drawingml/2006/main" sz="1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</m:sup>
                  </m:sSup>
                  <m:r>
                    <a:rPr xmlns:a="http://schemas.openxmlformats.org/drawingml/2006/main" sz="1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1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[</m:t>
                  </m:r>
                  <m:r>
                    <a:rPr xmlns:a="http://schemas.openxmlformats.org/drawingml/2006/main" sz="1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A</m:t>
                  </m:r>
                  <m:r>
                    <a:rPr xmlns:a="http://schemas.openxmlformats.org/drawingml/2006/main" sz="1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r</m:t>
                  </m:r>
                  <m:r>
                    <a:rPr xmlns:a="http://schemas.openxmlformats.org/drawingml/2006/main" sz="1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]</m:t>
                  </m:r>
                  <m:r>
                    <a:rPr xmlns:a="http://schemas.openxmlformats.org/drawingml/2006/main" sz="1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3</m:t>
                  </m:r>
                  <m:sSup>
                    <m:e>
                      <m:r>
                        <a:rPr xmlns:a="http://schemas.openxmlformats.org/drawingml/2006/main" sz="1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</m:e>
                    <m:sup>
                      <m:r>
                        <a:rPr xmlns:a="http://schemas.openxmlformats.org/drawingml/2006/main" sz="1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</m:sup>
                  </m:sSup>
                  <m:r>
                    <a:rPr xmlns:a="http://schemas.openxmlformats.org/drawingml/2006/main" sz="1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4</m:t>
                  </m:r>
                  <m:sSup>
                    <m:e>
                      <m:r>
                        <a:rPr xmlns:a="http://schemas.openxmlformats.org/drawingml/2006/main" sz="1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</m:e>
                    <m:sup>
                      <m:r>
                        <a:rPr xmlns:a="http://schemas.openxmlformats.org/drawingml/2006/main" sz="1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p>
                  </m:sSup>
                </m:oMath>
              </m:oMathPara>
            </a14:m>
          </a:p>
          <a:p>
            <a:pPr/>
          </a:p>
          <a:p>
            <a:pPr/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Z</m:t>
                  </m:r>
                  <m:sSup>
                    <m:e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e>
                    <m:sup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sup>
                  </m:sSup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: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[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A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r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]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3</m:t>
                  </m:r>
                  <m:sSup>
                    <m:e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</m:e>
                    <m:sup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</m:sup>
                  </m:sSup>
                </m:oMath>
              </m:oMathPara>
            </a14:m>
          </a:p>
          <a:p>
            <a:pPr/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C</m:t>
                  </m:r>
                  <m:sSup>
                    <m:e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r</m:t>
                      </m:r>
                    </m:e>
                    <m:sup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sup>
                  </m:sSup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: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[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A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r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]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3</m:t>
                  </m:r>
                  <m:sSup>
                    <m:e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</m:e>
                    <m:sup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sup>
                  </m:sSup>
                </m:oMath>
              </m:oMathPara>
            </a14:m>
          </a:p>
          <a:p>
            <a:pPr/>
          </a:p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Electronic Structures of Anions</a:t>
            </a:r>
          </a:p>
        </p:txBody>
      </p:sp>
      <p:sp>
        <p:nvSpPr>
          <p:cNvPr id="197" name="Content Placeholder 2"/>
          <p:cNvSpPr txBox="1"/>
          <p:nvPr>
            <p:ph type="body" sz="half" idx="1"/>
          </p:nvPr>
        </p:nvSpPr>
        <p:spPr>
          <a:xfrm>
            <a:off x="685801" y="2019051"/>
            <a:ext cx="5300520" cy="4317399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These will gain enough electrons to fill their outer s and p orbitals</a:t>
            </a:r>
          </a:p>
          <a:p>
            <a:pPr lvl="1" marL="742950" indent="-285750">
              <a:defRPr sz="2400"/>
            </a:pPr>
            <a:r>
              <a:t>Charge = number of electrons gained</a:t>
            </a:r>
          </a:p>
          <a:p>
            <a:pPr>
              <a:defRPr sz="2400"/>
            </a:pPr>
            <a:r>
              <a:t>Oxygen: </a:t>
            </a:r>
            <a14:m>
              <m:oMath>
                <m:r>
                  <a:rPr xmlns:a="http://schemas.openxmlformats.org/drawingml/2006/main" sz="2800" i="1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m:t>1</m:t>
                </m:r>
                <m:sSup>
                  <m:e>
                    <m:r>
                      <a:rPr xmlns:a="http://schemas.openxmlformats.org/drawingml/2006/main" sz="280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s</m:t>
                    </m:r>
                  </m:e>
                  <m:sup>
                    <m:r>
                      <a:rPr xmlns:a="http://schemas.openxmlformats.org/drawingml/2006/main" sz="280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2</m:t>
                    </m:r>
                  </m:sup>
                </m:sSup>
                <m:r>
                  <a:rPr xmlns:a="http://schemas.openxmlformats.org/drawingml/2006/main" sz="2800" i="1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m:t>2</m:t>
                </m:r>
                <m:sSup>
                  <m:e>
                    <m:r>
                      <a:rPr xmlns:a="http://schemas.openxmlformats.org/drawingml/2006/main" sz="280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s</m:t>
                    </m:r>
                  </m:e>
                  <m:sup>
                    <m:r>
                      <a:rPr xmlns:a="http://schemas.openxmlformats.org/drawingml/2006/main" sz="280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2</m:t>
                    </m:r>
                  </m:sup>
                </m:sSup>
                <m:r>
                  <a:rPr xmlns:a="http://schemas.openxmlformats.org/drawingml/2006/main" sz="2800" i="1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m:t>2</m:t>
                </m:r>
                <m:sSup>
                  <m:e>
                    <m:r>
                      <a:rPr xmlns:a="http://schemas.openxmlformats.org/drawingml/2006/main" sz="280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p</m:t>
                    </m:r>
                  </m:e>
                  <m:sup>
                    <m:r>
                      <a:rPr xmlns:a="http://schemas.openxmlformats.org/drawingml/2006/main" sz="280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4</m:t>
                    </m:r>
                  </m:sup>
                </m:sSup>
              </m:oMath>
            </a14:m>
          </a:p>
          <a:p>
            <a:pPr lvl="1" marL="742950" indent="-285750">
              <a:defRPr sz="2400"/>
            </a:pPr>
            <a:r>
              <a:t>Needs two elections to fill p shell</a:t>
            </a:r>
          </a:p>
          <a:p>
            <a:pPr lvl="1" marL="742950" indent="-285750">
              <a:defRPr sz="2400"/>
            </a:pPr>
            <a:r>
              <a:t>Charge: 2- or </a:t>
            </a:r>
            <a14:m>
              <m:oMath>
                <m:sSup>
                  <m:e>
                    <m:r>
                      <a:rPr xmlns:a="http://schemas.openxmlformats.org/drawingml/2006/main" sz="290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O</m:t>
                    </m:r>
                  </m:e>
                  <m:sup>
                    <m:r>
                      <a:rPr xmlns:a="http://schemas.openxmlformats.org/drawingml/2006/main" sz="290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xmlns:a="http://schemas.openxmlformats.org/drawingml/2006/main" sz="290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-</m:t>
                    </m:r>
                  </m:sup>
                </m:sSup>
              </m:oMath>
            </a14:m>
            <a:endParaRPr sz="2200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Example</a:t>
            </a:r>
          </a:p>
        </p:txBody>
      </p:sp>
      <p:sp>
        <p:nvSpPr>
          <p:cNvPr id="200" name="Content Placeholder 2"/>
          <p:cNvSpPr txBox="1"/>
          <p:nvPr>
            <p:ph type="body" sz="half" idx="1"/>
          </p:nvPr>
        </p:nvSpPr>
        <p:spPr>
          <a:xfrm>
            <a:off x="673101" y="2019051"/>
            <a:ext cx="5482841" cy="432568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pPr/>
            <a:r>
              <a:t>What is the electron configuration for a the selenium and iodine anions?</a:t>
            </a:r>
          </a:p>
        </p:txBody>
      </p:sp>
      <p:pic>
        <p:nvPicPr>
          <p:cNvPr id="201" name="Screen Shot 2021-02-28 at 5.36.04 PM.png" descr="Screen Shot 2021-02-28 at 5.36.04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04877" y="1895400"/>
            <a:ext cx="4634574" cy="4572985"/>
          </a:xfrm>
          <a:prstGeom prst="rect">
            <a:avLst/>
          </a:prstGeom>
          <a:ln w="12700">
            <a:miter lim="400000"/>
          </a:ln>
        </p:spPr>
      </p:pic>
      <p:sp>
        <p:nvSpPr>
          <p:cNvPr id="202" name="1s = 2 electrons ; 2s = 2 electrons…"/>
          <p:cNvSpPr txBox="1"/>
          <p:nvPr/>
        </p:nvSpPr>
        <p:spPr>
          <a:xfrm>
            <a:off x="6893683" y="1954529"/>
            <a:ext cx="4456963" cy="43188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S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e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: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Z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34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;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I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53</m:t>
                  </m:r>
                </m:oMath>
              </m:oMathPara>
            </a14:m>
          </a:p>
          <a:p>
            <a:pPr/>
          </a:p>
          <a:p>
            <a:pPr/>
            <a:r>
              <a:t>1s = 2 electrons ; 2s = 2 electrons</a:t>
            </a:r>
          </a:p>
          <a:p>
            <a:pPr/>
            <a:r>
              <a:t>2p = 6 electrons ; 3s = 2 electrons</a:t>
            </a:r>
          </a:p>
          <a:p>
            <a:pPr/>
            <a:r>
              <a:t>3p = 6 electrons ; 4s = 2 electrons</a:t>
            </a:r>
          </a:p>
          <a:p>
            <a:pPr/>
            <a:r>
              <a:t>3d = 10 electrons ; 4p = 6 electrons</a:t>
            </a:r>
          </a:p>
          <a:p>
            <a:pPr/>
            <a:r>
              <a:t>5s = 2 electrons ; 4d = 10 electrons</a:t>
            </a:r>
          </a:p>
          <a:p>
            <a:pPr/>
            <a:r>
              <a:t>5p = 6 electrons</a:t>
            </a:r>
          </a:p>
          <a:p>
            <a:pPr/>
          </a:p>
          <a:p>
            <a:pPr/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S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e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</m:t>
                  </m:r>
                  <m:sSup>
                    <m:e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</m:e>
                    <m:sup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p>
                  </m:sSup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2</m:t>
                  </m:r>
                  <m:sSup>
                    <m:e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</m:e>
                    <m:sup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p>
                  </m:sSup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2</m:t>
                  </m:r>
                  <m:sSup>
                    <m:e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</m:e>
                    <m:sup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sup>
                  </m:sSup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3</m:t>
                  </m:r>
                  <m:sSup>
                    <m:e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</m:e>
                    <m:sup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p>
                  </m:sSup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3</m:t>
                  </m:r>
                  <m:sSup>
                    <m:e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</m:e>
                    <m:sup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sup>
                  </m:sSup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3</m:t>
                  </m:r>
                  <m:sSup>
                    <m:e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</m:e>
                    <m:sup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</m:sup>
                  </m:sSup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4</m:t>
                  </m:r>
                  <m:sSup>
                    <m:e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</m:e>
                    <m:sup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p>
                  </m:sSup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4</m:t>
                  </m:r>
                  <m:sSup>
                    <m:e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</m:e>
                    <m:sup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sup>
                  </m:sSup>
                </m:oMath>
              </m:oMathPara>
            </a14:m>
          </a:p>
          <a:p>
            <a:pPr/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19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I</m:t>
                  </m:r>
                  <m:r>
                    <a:rPr xmlns:a="http://schemas.openxmlformats.org/drawingml/2006/main" sz="19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19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</m:t>
                  </m:r>
                  <m:sSup>
                    <m:e>
                      <m:r>
                        <a:rPr xmlns:a="http://schemas.openxmlformats.org/drawingml/2006/main" sz="19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</m:e>
                    <m:sup>
                      <m:r>
                        <a:rPr xmlns:a="http://schemas.openxmlformats.org/drawingml/2006/main" sz="19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p>
                  </m:sSup>
                  <m:r>
                    <a:rPr xmlns:a="http://schemas.openxmlformats.org/drawingml/2006/main" sz="19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2</m:t>
                  </m:r>
                  <m:sSup>
                    <m:e>
                      <m:r>
                        <a:rPr xmlns:a="http://schemas.openxmlformats.org/drawingml/2006/main" sz="19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</m:e>
                    <m:sup>
                      <m:r>
                        <a:rPr xmlns:a="http://schemas.openxmlformats.org/drawingml/2006/main" sz="19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p>
                  </m:sSup>
                  <m:r>
                    <a:rPr xmlns:a="http://schemas.openxmlformats.org/drawingml/2006/main" sz="19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2</m:t>
                  </m:r>
                  <m:sSup>
                    <m:e>
                      <m:r>
                        <a:rPr xmlns:a="http://schemas.openxmlformats.org/drawingml/2006/main" sz="19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</m:e>
                    <m:sup>
                      <m:r>
                        <a:rPr xmlns:a="http://schemas.openxmlformats.org/drawingml/2006/main" sz="19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sup>
                  </m:sSup>
                  <m:r>
                    <a:rPr xmlns:a="http://schemas.openxmlformats.org/drawingml/2006/main" sz="19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3</m:t>
                  </m:r>
                  <m:sSup>
                    <m:e>
                      <m:r>
                        <a:rPr xmlns:a="http://schemas.openxmlformats.org/drawingml/2006/main" sz="19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</m:e>
                    <m:sup>
                      <m:r>
                        <a:rPr xmlns:a="http://schemas.openxmlformats.org/drawingml/2006/main" sz="19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p>
                  </m:sSup>
                  <m:r>
                    <a:rPr xmlns:a="http://schemas.openxmlformats.org/drawingml/2006/main" sz="19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3</m:t>
                  </m:r>
                  <m:sSup>
                    <m:e>
                      <m:r>
                        <a:rPr xmlns:a="http://schemas.openxmlformats.org/drawingml/2006/main" sz="19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</m:e>
                    <m:sup>
                      <m:r>
                        <a:rPr xmlns:a="http://schemas.openxmlformats.org/drawingml/2006/main" sz="19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sup>
                  </m:sSup>
                  <m:r>
                    <a:rPr xmlns:a="http://schemas.openxmlformats.org/drawingml/2006/main" sz="19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3</m:t>
                  </m:r>
                  <m:sSup>
                    <m:e>
                      <m:r>
                        <a:rPr xmlns:a="http://schemas.openxmlformats.org/drawingml/2006/main" sz="19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</m:e>
                    <m:sup>
                      <m:r>
                        <a:rPr xmlns:a="http://schemas.openxmlformats.org/drawingml/2006/main" sz="19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</m:sup>
                  </m:sSup>
                  <m:r>
                    <a:rPr xmlns:a="http://schemas.openxmlformats.org/drawingml/2006/main" sz="19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4</m:t>
                  </m:r>
                  <m:sSup>
                    <m:e>
                      <m:r>
                        <a:rPr xmlns:a="http://schemas.openxmlformats.org/drawingml/2006/main" sz="19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</m:e>
                    <m:sup>
                      <m:r>
                        <a:rPr xmlns:a="http://schemas.openxmlformats.org/drawingml/2006/main" sz="19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p>
                  </m:sSup>
                  <m:r>
                    <a:rPr xmlns:a="http://schemas.openxmlformats.org/drawingml/2006/main" sz="19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4</m:t>
                  </m:r>
                  <m:sSup>
                    <m:e>
                      <m:r>
                        <a:rPr xmlns:a="http://schemas.openxmlformats.org/drawingml/2006/main" sz="19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</m:e>
                    <m:sup>
                      <m:r>
                        <a:rPr xmlns:a="http://schemas.openxmlformats.org/drawingml/2006/main" sz="19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sup>
                  </m:sSup>
                  <m:r>
                    <a:rPr xmlns:a="http://schemas.openxmlformats.org/drawingml/2006/main" sz="19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4</m:t>
                  </m:r>
                  <m:sSup>
                    <m:e>
                      <m:r>
                        <a:rPr xmlns:a="http://schemas.openxmlformats.org/drawingml/2006/main" sz="19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</m:e>
                    <m:sup>
                      <m:r>
                        <a:rPr xmlns:a="http://schemas.openxmlformats.org/drawingml/2006/main" sz="19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</m:sup>
                  </m:sSup>
                  <m:r>
                    <a:rPr xmlns:a="http://schemas.openxmlformats.org/drawingml/2006/main" sz="19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5</m:t>
                  </m:r>
                  <m:sSup>
                    <m:e>
                      <m:r>
                        <a:rPr xmlns:a="http://schemas.openxmlformats.org/drawingml/2006/main" sz="19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</m:e>
                    <m:sup>
                      <m:r>
                        <a:rPr xmlns:a="http://schemas.openxmlformats.org/drawingml/2006/main" sz="19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p>
                  </m:sSup>
                  <m:r>
                    <a:rPr xmlns:a="http://schemas.openxmlformats.org/drawingml/2006/main" sz="19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5</m:t>
                  </m:r>
                  <m:sSup>
                    <m:e>
                      <m:r>
                        <a:rPr xmlns:a="http://schemas.openxmlformats.org/drawingml/2006/main" sz="19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</m:e>
                    <m:sup>
                      <m:r>
                        <a:rPr xmlns:a="http://schemas.openxmlformats.org/drawingml/2006/main" sz="19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sup>
                  </m:sSup>
                </m:oMath>
              </m:oMathPara>
            </a14:m>
          </a:p>
          <a:p>
            <a:pPr/>
          </a:p>
          <a:p>
            <a:pPr/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S</m:t>
                  </m:r>
                  <m:sSup>
                    <m:e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e</m:t>
                      </m:r>
                    </m:e>
                    <m:sup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</m:sup>
                  </m:sSup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</m:t>
                  </m:r>
                  <m:sSup>
                    <m:e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</m:e>
                    <m:sup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p>
                  </m:sSup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2</m:t>
                  </m:r>
                  <m:sSup>
                    <m:e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</m:e>
                    <m:sup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p>
                  </m:sSup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2</m:t>
                  </m:r>
                  <m:sSup>
                    <m:e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</m:e>
                    <m:sup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sup>
                  </m:sSup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3</m:t>
                  </m:r>
                  <m:sSup>
                    <m:e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</m:e>
                    <m:sup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p>
                  </m:sSup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3</m:t>
                  </m:r>
                  <m:sSup>
                    <m:e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</m:e>
                    <m:sup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sup>
                  </m:sSup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3</m:t>
                  </m:r>
                  <m:sSup>
                    <m:e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</m:e>
                    <m:sup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</m:sup>
                  </m:sSup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4</m:t>
                  </m:r>
                  <m:sSup>
                    <m:e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</m:e>
                    <m:sup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p>
                  </m:sSup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4</m:t>
                  </m:r>
                  <m:sSup>
                    <m:e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</m:e>
                    <m:sup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sup>
                  </m:sSup>
                </m:oMath>
              </m:oMathPara>
            </a14:m>
          </a:p>
          <a:p>
            <a:pPr/>
            <a14:m>
              <m:oMathPara>
                <m:oMathParaPr>
                  <m:jc m:val="left"/>
                </m:oMathParaPr>
                <m:oMath>
                  <m:sSup>
                    <m:e>
                      <m:r>
                        <a:rPr xmlns:a="http://schemas.openxmlformats.org/drawingml/2006/main" sz="1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e>
                    <m:sup>
                      <m:r>
                        <a:rPr xmlns:a="http://schemas.openxmlformats.org/drawingml/2006/main" sz="1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</m:sup>
                  </m:sSup>
                  <m:r>
                    <a:rPr xmlns:a="http://schemas.openxmlformats.org/drawingml/2006/main" sz="1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1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</m:t>
                  </m:r>
                  <m:sSup>
                    <m:e>
                      <m:r>
                        <a:rPr xmlns:a="http://schemas.openxmlformats.org/drawingml/2006/main" sz="1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</m:e>
                    <m:sup>
                      <m:r>
                        <a:rPr xmlns:a="http://schemas.openxmlformats.org/drawingml/2006/main" sz="1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p>
                  </m:sSup>
                  <m:r>
                    <a:rPr xmlns:a="http://schemas.openxmlformats.org/drawingml/2006/main" sz="1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2</m:t>
                  </m:r>
                  <m:sSup>
                    <m:e>
                      <m:r>
                        <a:rPr xmlns:a="http://schemas.openxmlformats.org/drawingml/2006/main" sz="1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</m:e>
                    <m:sup>
                      <m:r>
                        <a:rPr xmlns:a="http://schemas.openxmlformats.org/drawingml/2006/main" sz="1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p>
                  </m:sSup>
                  <m:r>
                    <a:rPr xmlns:a="http://schemas.openxmlformats.org/drawingml/2006/main" sz="1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2</m:t>
                  </m:r>
                  <m:sSup>
                    <m:e>
                      <m:r>
                        <a:rPr xmlns:a="http://schemas.openxmlformats.org/drawingml/2006/main" sz="1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</m:e>
                    <m:sup>
                      <m:r>
                        <a:rPr xmlns:a="http://schemas.openxmlformats.org/drawingml/2006/main" sz="1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sup>
                  </m:sSup>
                  <m:r>
                    <a:rPr xmlns:a="http://schemas.openxmlformats.org/drawingml/2006/main" sz="1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3</m:t>
                  </m:r>
                  <m:sSup>
                    <m:e>
                      <m:r>
                        <a:rPr xmlns:a="http://schemas.openxmlformats.org/drawingml/2006/main" sz="1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</m:e>
                    <m:sup>
                      <m:r>
                        <a:rPr xmlns:a="http://schemas.openxmlformats.org/drawingml/2006/main" sz="1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p>
                  </m:sSup>
                  <m:r>
                    <a:rPr xmlns:a="http://schemas.openxmlformats.org/drawingml/2006/main" sz="1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3</m:t>
                  </m:r>
                  <m:sSup>
                    <m:e>
                      <m:r>
                        <a:rPr xmlns:a="http://schemas.openxmlformats.org/drawingml/2006/main" sz="1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</m:e>
                    <m:sup>
                      <m:r>
                        <a:rPr xmlns:a="http://schemas.openxmlformats.org/drawingml/2006/main" sz="1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sup>
                  </m:sSup>
                  <m:r>
                    <a:rPr xmlns:a="http://schemas.openxmlformats.org/drawingml/2006/main" sz="1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3</m:t>
                  </m:r>
                  <m:sSup>
                    <m:e>
                      <m:r>
                        <a:rPr xmlns:a="http://schemas.openxmlformats.org/drawingml/2006/main" sz="1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</m:e>
                    <m:sup>
                      <m:r>
                        <a:rPr xmlns:a="http://schemas.openxmlformats.org/drawingml/2006/main" sz="1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</m:sup>
                  </m:sSup>
                  <m:r>
                    <a:rPr xmlns:a="http://schemas.openxmlformats.org/drawingml/2006/main" sz="1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4</m:t>
                  </m:r>
                  <m:sSup>
                    <m:e>
                      <m:r>
                        <a:rPr xmlns:a="http://schemas.openxmlformats.org/drawingml/2006/main" sz="1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</m:e>
                    <m:sup>
                      <m:r>
                        <a:rPr xmlns:a="http://schemas.openxmlformats.org/drawingml/2006/main" sz="1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p>
                  </m:sSup>
                  <m:r>
                    <a:rPr xmlns:a="http://schemas.openxmlformats.org/drawingml/2006/main" sz="1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4</m:t>
                  </m:r>
                  <m:sSup>
                    <m:e>
                      <m:r>
                        <a:rPr xmlns:a="http://schemas.openxmlformats.org/drawingml/2006/main" sz="1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</m:e>
                    <m:sup>
                      <m:r>
                        <a:rPr xmlns:a="http://schemas.openxmlformats.org/drawingml/2006/main" sz="1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sup>
                  </m:sSup>
                  <m:r>
                    <a:rPr xmlns:a="http://schemas.openxmlformats.org/drawingml/2006/main" sz="1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4</m:t>
                  </m:r>
                  <m:sSup>
                    <m:e>
                      <m:r>
                        <a:rPr xmlns:a="http://schemas.openxmlformats.org/drawingml/2006/main" sz="1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</m:e>
                    <m:sup>
                      <m:r>
                        <a:rPr xmlns:a="http://schemas.openxmlformats.org/drawingml/2006/main" sz="1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</m:sup>
                  </m:sSup>
                  <m:r>
                    <a:rPr xmlns:a="http://schemas.openxmlformats.org/drawingml/2006/main" sz="1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5</m:t>
                  </m:r>
                  <m:sSup>
                    <m:e>
                      <m:r>
                        <a:rPr xmlns:a="http://schemas.openxmlformats.org/drawingml/2006/main" sz="1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</m:e>
                    <m:sup>
                      <m:r>
                        <a:rPr xmlns:a="http://schemas.openxmlformats.org/drawingml/2006/main" sz="1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p>
                  </m:sSup>
                  <m:r>
                    <a:rPr xmlns:a="http://schemas.openxmlformats.org/drawingml/2006/main" sz="1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5</m:t>
                  </m:r>
                  <m:sSup>
                    <m:e>
                      <m:r>
                        <a:rPr xmlns:a="http://schemas.openxmlformats.org/drawingml/2006/main" sz="1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</m:e>
                    <m:sup>
                      <m:r>
                        <a:rPr xmlns:a="http://schemas.openxmlformats.org/drawingml/2006/main" sz="1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sup>
                  </m:sSup>
                </m:oMath>
              </m:oMathPara>
            </a14:m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Covalent Bonds</a:t>
            </a:r>
          </a:p>
        </p:txBody>
      </p:sp>
      <p:sp>
        <p:nvSpPr>
          <p:cNvPr id="205" name="Content Placeholder 2"/>
          <p:cNvSpPr txBox="1"/>
          <p:nvPr>
            <p:ph type="body" idx="1"/>
          </p:nvPr>
        </p:nvSpPr>
        <p:spPr>
          <a:xfrm>
            <a:off x="685801" y="2019051"/>
            <a:ext cx="10002871" cy="4317399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Atoms share electrons</a:t>
            </a:r>
          </a:p>
          <a:p>
            <a:pPr lvl="1" marL="742950" indent="-285750">
              <a:defRPr sz="2400"/>
            </a:pPr>
            <a:r>
              <a:t>Form between atoms that have similar tendencies to attract electrons</a:t>
            </a:r>
          </a:p>
          <a:p>
            <a:pPr>
              <a:defRPr sz="2400"/>
            </a:pPr>
            <a:r>
              <a:t>Covalent bonds</a:t>
            </a:r>
          </a:p>
          <a:p>
            <a:pPr lvl="1" marL="742950" indent="-285750">
              <a:defRPr sz="2400"/>
            </a:pPr>
            <a:r>
              <a:t>Compounds have lower melting and boiling points</a:t>
            </a:r>
          </a:p>
          <a:p>
            <a:pPr lvl="1" marL="742950" indent="-285750">
              <a:defRPr sz="2400"/>
            </a:pPr>
            <a:r>
              <a:t>Softer than ionic compounds (often gases or liquids)</a:t>
            </a:r>
          </a:p>
          <a:p>
            <a:pPr lvl="1" marL="742950" indent="-285750">
              <a:defRPr sz="2400"/>
            </a:pPr>
            <a:r>
              <a:t>Insoluble in water</a:t>
            </a:r>
          </a:p>
          <a:p>
            <a:pPr lvl="1" marL="742950" indent="-285750">
              <a:defRPr sz="2400"/>
            </a:pPr>
            <a:r>
              <a:t>Poor conductors of electricity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Formation of Covalent Bonds</a:t>
            </a:r>
          </a:p>
        </p:txBody>
      </p:sp>
      <p:sp>
        <p:nvSpPr>
          <p:cNvPr id="208" name="Content Placeholder 2"/>
          <p:cNvSpPr txBox="1"/>
          <p:nvPr>
            <p:ph type="body" sz="half" idx="1"/>
          </p:nvPr>
        </p:nvSpPr>
        <p:spPr>
          <a:xfrm>
            <a:off x="736601" y="2019051"/>
            <a:ext cx="4918402" cy="4325682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Covalent bonds between hydrogen atoms</a:t>
            </a:r>
          </a:p>
          <a:p>
            <a:pPr lvl="1" marL="742950" indent="-285750">
              <a:defRPr sz="2400"/>
            </a:pPr>
            <a:r>
              <a:t>As atoms approach, their 1s electrons will overlap</a:t>
            </a:r>
          </a:p>
          <a:p>
            <a:pPr lvl="1" marL="742950" indent="-285750">
              <a:defRPr sz="2400"/>
            </a:pPr>
            <a:r>
              <a:t>Electrons interact with both nuclei</a:t>
            </a:r>
          </a:p>
          <a:p>
            <a:pPr>
              <a:defRPr sz="2400"/>
            </a:pPr>
            <a:r>
              <a:t>Bond length</a:t>
            </a:r>
          </a:p>
          <a:p>
            <a:pPr lvl="1" marL="742950" indent="-285750">
              <a:defRPr sz="2400"/>
            </a:pPr>
            <a:r>
              <a:t>Distance at which the lowest energy is achieved</a:t>
            </a:r>
          </a:p>
        </p:txBody>
      </p:sp>
      <p:sp>
        <p:nvSpPr>
          <p:cNvPr id="209" name="Image Credit: OpenStax Chemistry - Figure 7.4 CC BY 4.0"/>
          <p:cNvSpPr txBox="1"/>
          <p:nvPr/>
        </p:nvSpPr>
        <p:spPr>
          <a:xfrm>
            <a:off x="188082" y="6399529"/>
            <a:ext cx="11815836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/>
            <a:r>
              <a:t>Image Credit: OpenStax Chemistry - Figure 7.4 CC BY 4.0</a:t>
            </a:r>
          </a:p>
        </p:txBody>
      </p:sp>
      <p:pic>
        <p:nvPicPr>
          <p:cNvPr id="210" name="Screen Shot 2021-06-05 at 1.19.42 PM.png" descr="Screen Shot 2021-06-05 at 1.19.42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42846" y="1752811"/>
            <a:ext cx="5092035" cy="485816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Celestial">
  <a:themeElements>
    <a:clrScheme name="Celestia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0000FF"/>
      </a:hlink>
      <a:folHlink>
        <a:srgbClr val="FF00FF"/>
      </a:folHlink>
    </a:clrScheme>
    <a:fontScheme name="Celestial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381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50800" dist="38100" dir="5400000">
              <a:srgbClr val="000000">
                <a:alpha val="35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9050" cap="rnd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50800" dist="381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9050" cap="rnd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Celestial">
  <a:themeElements>
    <a:clrScheme name="Celestia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0000FF"/>
      </a:hlink>
      <a:folHlink>
        <a:srgbClr val="FF00FF"/>
      </a:folHlink>
    </a:clrScheme>
    <a:fontScheme name="Celestial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381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50800" dist="38100" dir="5400000">
              <a:srgbClr val="000000">
                <a:alpha val="35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9050" cap="rnd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50800" dist="381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9050" cap="rnd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