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794588" y="44111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Strengths of Acids &amp; Bases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Weak and Strong Acids and Bases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481918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Strength of acid or base depends on the level of ionization in water</a:t>
            </a:r>
          </a:p>
          <a:p>
            <a:pPr lvl="1" marL="742950" indent="-285750">
              <a:defRPr sz="2400"/>
            </a:pPr>
            <a:r>
              <a:t>Weak acid or base - little ionization</a:t>
            </a:r>
          </a:p>
          <a:p>
            <a:pPr lvl="1" marL="742950" indent="-285750">
              <a:defRPr sz="2400"/>
            </a:pPr>
            <a:r>
              <a:t>Strong acid or base - ionization essentially complete</a:t>
            </a:r>
          </a:p>
        </p:txBody>
      </p:sp>
      <p:pic>
        <p:nvPicPr>
          <p:cNvPr id="182" name="Screen Shot 2021-07-13 at 1.05.25 PM.png" descr="Screen Shot 2021-07-13 at 1.05.2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11001" y="2810292"/>
            <a:ext cx="4419601" cy="274320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Image Credit: OpenStax Chemistry Figure 14.6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Figure 14.6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Percent Ionization</a:t>
            </a:r>
          </a:p>
        </p:txBody>
      </p:sp>
      <p:sp>
        <p:nvSpPr>
          <p:cNvPr id="186" name="Content Placeholder 2"/>
          <p:cNvSpPr txBox="1"/>
          <p:nvPr>
            <p:ph type="body" idx="1"/>
          </p:nvPr>
        </p:nvSpPr>
        <p:spPr>
          <a:xfrm>
            <a:off x="673101" y="2019051"/>
            <a:ext cx="10156826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defRPr sz="2400"/>
            </a:lvl2pPr>
          </a:lstStyle>
          <a:p>
            <a:pPr/>
            <a:r>
              <a:t>Percent ionization of a weak acid is given by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p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sub>
                      </m:sSub>
                    </m:num>
                    <m:den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b>
                        <m:e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xmlns:a="http://schemas.openxmlformats.org/drawingml/2006/main" sz="29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100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9" name="Content Placeholder 2"/>
          <p:cNvSpPr txBox="1"/>
          <p:nvPr>
            <p:ph type="body" sz="half" idx="1"/>
          </p:nvPr>
        </p:nvSpPr>
        <p:spPr>
          <a:xfrm>
            <a:off x="673101" y="2019051"/>
            <a:ext cx="5780622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Calculate the percent ionization of an 0.125 M solution of nitrous acid, with a pH of 2.09.</a:t>
            </a:r>
          </a:p>
        </p:txBody>
      </p:sp>
      <p:pic>
        <p:nvPicPr>
          <p:cNvPr id="190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10331" y="2295942"/>
            <a:ext cx="3822701" cy="3771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Text"/>
          <p:cNvSpPr txBox="1"/>
          <p:nvPr/>
        </p:nvSpPr>
        <p:spPr>
          <a:xfrm>
            <a:off x="7261983" y="2348229"/>
            <a:ext cx="3719399" cy="343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2.09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0.125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p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sub>
                      </m:sSub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2.09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0.0081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0.0081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0.125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Binary Acids and Bases</a:t>
            </a:r>
          </a:p>
        </p:txBody>
      </p:sp>
      <p:sp>
        <p:nvSpPr>
          <p:cNvPr id="194" name="Image Credit: OpenStax Chemistry Figure 14.11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Figure 14.11 CC BY 4.0</a:t>
            </a:r>
          </a:p>
        </p:txBody>
      </p:sp>
      <p:pic>
        <p:nvPicPr>
          <p:cNvPr id="195" name="Screen Shot 2021-07-13 at 1.18.03 PM.png" descr="Screen Shot 2021-07-13 at 1.18.0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7195" y="2719376"/>
            <a:ext cx="4857994" cy="3140945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558801" y="2127008"/>
            <a:ext cx="5780622" cy="4325681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Strength of acid compounds of hydrogen with nonmetals:</a:t>
            </a:r>
          </a:p>
          <a:p>
            <a:pPr lvl="1" marL="742950" indent="-285750">
              <a:defRPr sz="2400"/>
            </a:pPr>
            <a:r>
              <a:t>Increases to the right on the periodic table</a:t>
            </a:r>
          </a:p>
          <a:p>
            <a:pPr lvl="1" marL="742950" indent="-285750">
              <a:defRPr sz="2400"/>
            </a:pPr>
            <a:r>
              <a:t>Increases downward on the periodic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199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strength of an acid or base depends on the level to which it is ionized in water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percent ionization tells the amount of a weak acid that has been ionized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Binary acids - strength will increase downward and to the right in the periodic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