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2CDE9"/>
          </a:solidFill>
        </a:fill>
      </a:tcStyle>
    </a:wholeTbl>
    <a:band2H>
      <a:tcTxStyle b="def" i="def"/>
      <a:tcStyle>
        <a:tcBdr/>
        <a:fill>
          <a:solidFill>
            <a:srgbClr val="F1E8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EE4DD"/>
          </a:solidFill>
        </a:fill>
      </a:tcStyle>
    </a:wholeTbl>
    <a:band2H>
      <a:tcTxStyle b="def" i="def"/>
      <a:tcStyle>
        <a:tcBdr/>
        <a:fill>
          <a:solidFill>
            <a:srgbClr val="E8F2E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4CFCE"/>
          </a:solidFill>
        </a:fill>
      </a:tcStyle>
    </a:wholeTbl>
    <a:band2H>
      <a:tcTxStyle b="def" i="def"/>
      <a:tcStyle>
        <a:tcBdr/>
        <a:fill>
          <a:solidFill>
            <a:srgbClr val="FAE9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5" name="Shape 17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88825" cy="6856215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Title Text"/>
          <p:cNvSpPr txBox="1"/>
          <p:nvPr>
            <p:ph type="title"/>
          </p:nvPr>
        </p:nvSpPr>
        <p:spPr>
          <a:xfrm>
            <a:off x="3962398" y="1964266"/>
            <a:ext cx="7197727" cy="2421465"/>
          </a:xfrm>
          <a:prstGeom prst="rect">
            <a:avLst/>
          </a:prstGeom>
        </p:spPr>
        <p:txBody>
          <a:bodyPr anchor="b"/>
          <a:lstStyle>
            <a:lvl1pPr algn="r">
              <a:defRPr sz="4800"/>
            </a:lvl1pPr>
          </a:lstStyle>
          <a:p>
            <a:pPr/>
            <a:r>
              <a:t>Title Text</a:t>
            </a:r>
          </a:p>
        </p:txBody>
      </p:sp>
      <p:sp>
        <p:nvSpPr>
          <p:cNvPr id="14" name="Body Level One…"/>
          <p:cNvSpPr txBox="1"/>
          <p:nvPr>
            <p:ph type="body" sz="quarter" idx="1"/>
          </p:nvPr>
        </p:nvSpPr>
        <p:spPr>
          <a:xfrm>
            <a:off x="3962398" y="4385731"/>
            <a:ext cx="7197727" cy="1405468"/>
          </a:xfrm>
          <a:prstGeom prst="rect">
            <a:avLst/>
          </a:prstGeom>
        </p:spPr>
        <p:txBody>
          <a:bodyPr anchor="t"/>
          <a:lstStyle>
            <a:lvl1pPr marL="0" indent="0" algn="r">
              <a:buClrTx/>
              <a:buSzTx/>
              <a:buFontTx/>
              <a:buNone/>
              <a:defRPr cap="all"/>
            </a:lvl1pPr>
            <a:lvl2pPr marL="0" indent="457200" algn="r">
              <a:buClrTx/>
              <a:buSzTx/>
              <a:buFontTx/>
              <a:buNone/>
              <a:defRPr cap="all"/>
            </a:lvl2pPr>
            <a:lvl3pPr marL="0" indent="914400" algn="r">
              <a:buClrTx/>
              <a:buSzTx/>
              <a:buFontTx/>
              <a:buNone/>
              <a:defRPr cap="all"/>
            </a:lvl3pPr>
            <a:lvl4pPr marL="0" indent="1371600" algn="r">
              <a:buClrTx/>
              <a:buSzTx/>
              <a:buFontTx/>
              <a:buNone/>
              <a:defRPr cap="all"/>
            </a:lvl4pPr>
            <a:lvl5pPr marL="0" indent="1828800" algn="r">
              <a:buClrTx/>
              <a:buSzTx/>
              <a:buFontTx/>
              <a:buNone/>
              <a:defRPr cap="all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lide Number"/>
          <p:cNvSpPr txBox="1"/>
          <p:nvPr>
            <p:ph type="sldNum" sz="quarter" idx="2"/>
          </p:nvPr>
        </p:nvSpPr>
        <p:spPr>
          <a:xfrm>
            <a:off x="10922783" y="5943917"/>
            <a:ext cx="237343" cy="2311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itle Text"/>
          <p:cNvSpPr txBox="1"/>
          <p:nvPr>
            <p:ph type="title"/>
          </p:nvPr>
        </p:nvSpPr>
        <p:spPr>
          <a:xfrm>
            <a:off x="685800" y="4732864"/>
            <a:ext cx="10131428" cy="566739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/>
            <a:r>
              <a:t>Title Text</a:t>
            </a:r>
          </a:p>
        </p:txBody>
      </p:sp>
      <p:sp>
        <p:nvSpPr>
          <p:cNvPr id="96" name="Picture Placeholder 2"/>
          <p:cNvSpPr/>
          <p:nvPr>
            <p:ph type="pic" sz="half" idx="21"/>
          </p:nvPr>
        </p:nvSpPr>
        <p:spPr>
          <a:xfrm>
            <a:off x="1371599" y="932112"/>
            <a:ext cx="8759829" cy="3164976"/>
          </a:xfrm>
          <a:prstGeom prst="rect">
            <a:avLst/>
          </a:prstGeom>
          <a:ln w="50800" cap="sq">
            <a:solidFill>
              <a:srgbClr val="FFFFFF">
                <a:alpha val="50000"/>
              </a:srgbClr>
            </a:solidFill>
            <a:miter lim="800000"/>
          </a:ln>
          <a:effectLst>
            <a:outerShdw sx="100000" sy="100000" kx="0" ky="0" algn="b" rotWithShape="0" blurRad="254000" dist="0" dir="0">
              <a:srgbClr val="000000">
                <a:alpha val="43000"/>
              </a:srgbClr>
            </a:outerShdw>
          </a:effectLst>
        </p:spPr>
        <p:txBody>
          <a:bodyPr lIns="91439" rIns="91439" anchor="t">
            <a:noAutofit/>
          </a:bodyPr>
          <a:lstStyle/>
          <a:p>
            <a:pPr/>
          </a:p>
        </p:txBody>
      </p:sp>
      <p:sp>
        <p:nvSpPr>
          <p:cNvPr id="97" name="Body Level One…"/>
          <p:cNvSpPr txBox="1"/>
          <p:nvPr>
            <p:ph type="body" sz="quarter" idx="1"/>
          </p:nvPr>
        </p:nvSpPr>
        <p:spPr>
          <a:xfrm>
            <a:off x="685800" y="5299602"/>
            <a:ext cx="10131428" cy="493713"/>
          </a:xfrm>
          <a:prstGeom prst="rect">
            <a:avLst/>
          </a:prstGeom>
        </p:spPr>
        <p:txBody>
          <a:bodyPr anchor="t"/>
          <a:lstStyle>
            <a:lvl1pPr marL="0" indent="0">
              <a:buClrTx/>
              <a:buSzTx/>
              <a:buFontTx/>
              <a:buNone/>
              <a:defRPr sz="1400"/>
            </a:lvl1pPr>
            <a:lvl2pPr marL="0" indent="457200">
              <a:buClrTx/>
              <a:buSzTx/>
              <a:buFontTx/>
              <a:buNone/>
              <a:defRPr sz="1400"/>
            </a:lvl2pPr>
            <a:lvl3pPr marL="0" indent="914400">
              <a:buClrTx/>
              <a:buSzTx/>
              <a:buFontTx/>
              <a:buNone/>
              <a:defRPr sz="1400"/>
            </a:lvl3pPr>
            <a:lvl4pPr marL="0" indent="1371600">
              <a:buClrTx/>
              <a:buSzTx/>
              <a:buFontTx/>
              <a:buNone/>
              <a:defRPr sz="1400"/>
            </a:lvl4pPr>
            <a:lvl5pPr marL="0" indent="1828800">
              <a:buClrTx/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itle Text"/>
          <p:cNvSpPr txBox="1"/>
          <p:nvPr>
            <p:ph type="title"/>
          </p:nvPr>
        </p:nvSpPr>
        <p:spPr>
          <a:xfrm>
            <a:off x="685801" y="609601"/>
            <a:ext cx="10131428" cy="3124200"/>
          </a:xfrm>
          <a:prstGeom prst="rect">
            <a:avLst/>
          </a:prstGeom>
        </p:spPr>
        <p:txBody>
          <a:bodyPr/>
          <a:lstStyle>
            <a:lvl1pPr>
              <a:defRPr cap="none" sz="3200"/>
            </a:lvl1pPr>
          </a:lstStyle>
          <a:p>
            <a:pPr/>
            <a:r>
              <a:t>Title Text</a:t>
            </a:r>
          </a:p>
        </p:txBody>
      </p:sp>
      <p:sp>
        <p:nvSpPr>
          <p:cNvPr id="106" name="Body Level One…"/>
          <p:cNvSpPr txBox="1"/>
          <p:nvPr>
            <p:ph type="body" sz="quarter" idx="1"/>
          </p:nvPr>
        </p:nvSpPr>
        <p:spPr>
          <a:xfrm>
            <a:off x="685800" y="4343400"/>
            <a:ext cx="10131429" cy="1447800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2000"/>
            </a:lvl1pPr>
            <a:lvl2pPr marL="0" indent="457200">
              <a:buClrTx/>
              <a:buSzTx/>
              <a:buFontTx/>
              <a:buNone/>
              <a:defRPr sz="2000"/>
            </a:lvl2pPr>
            <a:lvl3pPr marL="0" indent="914400">
              <a:buClrTx/>
              <a:buSzTx/>
              <a:buFontTx/>
              <a:buNone/>
              <a:defRPr sz="2000"/>
            </a:lvl3pPr>
            <a:lvl4pPr marL="0" indent="1371600">
              <a:buClrTx/>
              <a:buSzTx/>
              <a:buFontTx/>
              <a:buNone/>
              <a:defRPr sz="2000"/>
            </a:lvl4pPr>
            <a:lvl5pPr marL="0" indent="1828800">
              <a:buClrTx/>
              <a:buSzTx/>
              <a:buFontTx/>
              <a:buNone/>
              <a:defRPr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Box 14"/>
          <p:cNvSpPr txBox="1"/>
          <p:nvPr/>
        </p:nvSpPr>
        <p:spPr>
          <a:xfrm>
            <a:off x="10237867" y="2399317"/>
            <a:ext cx="609601" cy="127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cap="all" sz="8000">
                <a:solidFill>
                  <a:srgbClr val="FFFFFF"/>
                </a:solidFill>
              </a:defRPr>
            </a:lvl1pPr>
          </a:lstStyle>
          <a:p>
            <a:pPr/>
            <a:r>
              <a:t>”</a:t>
            </a:r>
          </a:p>
        </p:txBody>
      </p:sp>
      <p:sp>
        <p:nvSpPr>
          <p:cNvPr id="115" name="TextBox 10"/>
          <p:cNvSpPr txBox="1"/>
          <p:nvPr/>
        </p:nvSpPr>
        <p:spPr>
          <a:xfrm>
            <a:off x="488274" y="479454"/>
            <a:ext cx="609601" cy="127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cap="all" sz="8000">
                <a:solidFill>
                  <a:srgbClr val="FFFFFF"/>
                </a:solidFill>
              </a:defRPr>
            </a:lvl1pPr>
          </a:lstStyle>
          <a:p>
            <a:pPr/>
            <a:r>
              <a:t>“</a:t>
            </a:r>
          </a:p>
        </p:txBody>
      </p:sp>
      <p:sp>
        <p:nvSpPr>
          <p:cNvPr id="116" name="Title Text"/>
          <p:cNvSpPr txBox="1"/>
          <p:nvPr>
            <p:ph type="title"/>
          </p:nvPr>
        </p:nvSpPr>
        <p:spPr>
          <a:xfrm>
            <a:off x="992266" y="609601"/>
            <a:ext cx="9550401" cy="2743200"/>
          </a:xfrm>
          <a:prstGeom prst="rect">
            <a:avLst/>
          </a:prstGeom>
        </p:spPr>
        <p:txBody>
          <a:bodyPr/>
          <a:lstStyle>
            <a:lvl1pPr>
              <a:defRPr cap="none" sz="3200"/>
            </a:lvl1pPr>
          </a:lstStyle>
          <a:p>
            <a:pPr/>
            <a:r>
              <a:t>Title Text</a:t>
            </a:r>
          </a:p>
        </p:txBody>
      </p:sp>
      <p:sp>
        <p:nvSpPr>
          <p:cNvPr id="117" name="Body Level One…"/>
          <p:cNvSpPr txBox="1"/>
          <p:nvPr>
            <p:ph type="body" sz="quarter" idx="1"/>
          </p:nvPr>
        </p:nvSpPr>
        <p:spPr>
          <a:xfrm>
            <a:off x="1097875" y="3352800"/>
            <a:ext cx="9339185" cy="381000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</a:lvl1pPr>
            <a:lvl2pPr marL="0" indent="457200">
              <a:buClrTx/>
              <a:buSzTx/>
              <a:buFontTx/>
              <a:buNone/>
            </a:lvl2pPr>
            <a:lvl3pPr marL="0" indent="914400">
              <a:buClrTx/>
              <a:buSzTx/>
              <a:buFontTx/>
              <a:buNone/>
            </a:lvl3pPr>
            <a:lvl4pPr marL="0" indent="1371600">
              <a:buClrTx/>
              <a:buSzTx/>
              <a:buFontTx/>
              <a:buNone/>
            </a:lvl4pPr>
            <a:lvl5pPr marL="0" indent="1828800">
              <a:buClrTx/>
              <a:buSzTx/>
              <a:buFont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8" name="Text Placeholder 2"/>
          <p:cNvSpPr/>
          <p:nvPr>
            <p:ph type="body" sz="quarter" idx="21"/>
          </p:nvPr>
        </p:nvSpPr>
        <p:spPr>
          <a:xfrm>
            <a:off x="687464" y="4343400"/>
            <a:ext cx="10152369" cy="1447800"/>
          </a:xfrm>
          <a:prstGeom prst="rect">
            <a:avLst/>
          </a:prstGeom>
        </p:spPr>
        <p:txBody>
          <a:bodyPr/>
          <a:lstStyle/>
          <a:p>
            <a:pPr marL="0" indent="0">
              <a:buClrTx/>
              <a:buSzTx/>
              <a:buFontTx/>
              <a:buNone/>
              <a:defRPr sz="2000"/>
            </a:pPr>
          </a:p>
        </p:txBody>
      </p:sp>
      <p:sp>
        <p:nvSpPr>
          <p:cNvPr id="11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itle Text"/>
          <p:cNvSpPr txBox="1"/>
          <p:nvPr>
            <p:ph type="title"/>
          </p:nvPr>
        </p:nvSpPr>
        <p:spPr>
          <a:xfrm>
            <a:off x="685801" y="3308580"/>
            <a:ext cx="10131426" cy="1468801"/>
          </a:xfrm>
          <a:prstGeom prst="rect">
            <a:avLst/>
          </a:prstGeom>
        </p:spPr>
        <p:txBody>
          <a:bodyPr anchor="b"/>
          <a:lstStyle>
            <a:lvl1pPr>
              <a:defRPr cap="none" sz="3200"/>
            </a:lvl1pPr>
          </a:lstStyle>
          <a:p>
            <a:pPr/>
            <a:r>
              <a:t>Title Text</a:t>
            </a:r>
          </a:p>
        </p:txBody>
      </p:sp>
      <p:sp>
        <p:nvSpPr>
          <p:cNvPr id="127" name="Body Level One…"/>
          <p:cNvSpPr txBox="1"/>
          <p:nvPr>
            <p:ph type="body" sz="quarter" idx="1"/>
          </p:nvPr>
        </p:nvSpPr>
        <p:spPr>
          <a:xfrm>
            <a:off x="685801" y="4777380"/>
            <a:ext cx="10131426" cy="860401"/>
          </a:xfrm>
          <a:prstGeom prst="rect">
            <a:avLst/>
          </a:prstGeom>
        </p:spPr>
        <p:txBody>
          <a:bodyPr anchor="t"/>
          <a:lstStyle>
            <a:lvl1pPr marL="0" indent="0">
              <a:buClrTx/>
              <a:buSzTx/>
              <a:buFontTx/>
              <a:buNone/>
              <a:defRPr sz="2000"/>
            </a:lvl1pPr>
            <a:lvl2pPr marL="0" indent="457200">
              <a:buClrTx/>
              <a:buSzTx/>
              <a:buFontTx/>
              <a:buNone/>
              <a:defRPr sz="2000"/>
            </a:lvl2pPr>
            <a:lvl3pPr marL="0" indent="914400">
              <a:buClrTx/>
              <a:buSzTx/>
              <a:buFontTx/>
              <a:buNone/>
              <a:defRPr sz="2000"/>
            </a:lvl3pPr>
            <a:lvl4pPr marL="0" indent="1371600">
              <a:buClrTx/>
              <a:buSzTx/>
              <a:buFontTx/>
              <a:buNone/>
              <a:defRPr sz="2000"/>
            </a:lvl4pPr>
            <a:lvl5pPr marL="0" indent="1828800">
              <a:buClrTx/>
              <a:buSzTx/>
              <a:buFontTx/>
              <a:buNone/>
              <a:defRPr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Box 12"/>
          <p:cNvSpPr txBox="1"/>
          <p:nvPr/>
        </p:nvSpPr>
        <p:spPr>
          <a:xfrm>
            <a:off x="10237867" y="2399317"/>
            <a:ext cx="609601" cy="127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cap="all" sz="8000">
                <a:solidFill>
                  <a:srgbClr val="FFFFFF"/>
                </a:solidFill>
              </a:defRPr>
            </a:lvl1pPr>
          </a:lstStyle>
          <a:p>
            <a:pPr/>
            <a:r>
              <a:t>”</a:t>
            </a:r>
          </a:p>
        </p:txBody>
      </p:sp>
      <p:sp>
        <p:nvSpPr>
          <p:cNvPr id="136" name="TextBox 13"/>
          <p:cNvSpPr txBox="1"/>
          <p:nvPr/>
        </p:nvSpPr>
        <p:spPr>
          <a:xfrm>
            <a:off x="488274" y="479454"/>
            <a:ext cx="609601" cy="127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cap="all" sz="8000">
                <a:solidFill>
                  <a:srgbClr val="FFFFFF"/>
                </a:solidFill>
              </a:defRPr>
            </a:lvl1pPr>
          </a:lstStyle>
          <a:p>
            <a:pPr/>
            <a:r>
              <a:t>“</a:t>
            </a:r>
          </a:p>
        </p:txBody>
      </p:sp>
      <p:sp>
        <p:nvSpPr>
          <p:cNvPr id="137" name="Title Text"/>
          <p:cNvSpPr txBox="1"/>
          <p:nvPr>
            <p:ph type="title"/>
          </p:nvPr>
        </p:nvSpPr>
        <p:spPr>
          <a:xfrm>
            <a:off x="992266" y="609601"/>
            <a:ext cx="9550401" cy="2743200"/>
          </a:xfrm>
          <a:prstGeom prst="rect">
            <a:avLst/>
          </a:prstGeom>
        </p:spPr>
        <p:txBody>
          <a:bodyPr/>
          <a:lstStyle>
            <a:lvl1pPr>
              <a:defRPr cap="none" sz="3200"/>
            </a:lvl1pPr>
          </a:lstStyle>
          <a:p>
            <a:pPr/>
            <a:r>
              <a:t>Title Text</a:t>
            </a:r>
          </a:p>
        </p:txBody>
      </p:sp>
      <p:sp>
        <p:nvSpPr>
          <p:cNvPr id="138" name="Body Level One…"/>
          <p:cNvSpPr txBox="1"/>
          <p:nvPr>
            <p:ph type="body" sz="quarter" idx="1"/>
          </p:nvPr>
        </p:nvSpPr>
        <p:spPr>
          <a:xfrm>
            <a:off x="685800" y="3886200"/>
            <a:ext cx="10135437" cy="889000"/>
          </a:xfrm>
          <a:prstGeom prst="rect">
            <a:avLst/>
          </a:prstGeom>
        </p:spPr>
        <p:txBody>
          <a:bodyPr anchor="b"/>
          <a:lstStyle>
            <a:lvl1pPr indent="-571500">
              <a:buClrTx/>
              <a:buSzTx/>
              <a:buFontTx/>
              <a:buNone/>
              <a:defRPr sz="2400"/>
            </a:lvl1pPr>
            <a:lvl2pPr marL="885825" indent="-428625">
              <a:buClrTx/>
              <a:buFontTx/>
              <a:defRPr sz="2400"/>
            </a:lvl2pPr>
            <a:lvl3pPr marL="1404257" indent="-489857">
              <a:buClrTx/>
              <a:buFontTx/>
              <a:defRPr sz="2400"/>
            </a:lvl3pPr>
            <a:lvl4pPr marL="1714500" indent="-342900">
              <a:buClrTx/>
              <a:buFontTx/>
              <a:defRPr sz="2400"/>
            </a:lvl4pPr>
            <a:lvl5pPr marL="2171700" indent="-342900">
              <a:buClrTx/>
              <a:buFontTx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9" name="Text Placeholder 2"/>
          <p:cNvSpPr/>
          <p:nvPr>
            <p:ph type="body" sz="quarter" idx="21"/>
          </p:nvPr>
        </p:nvSpPr>
        <p:spPr>
          <a:xfrm>
            <a:off x="685798" y="4775200"/>
            <a:ext cx="10135438" cy="1016000"/>
          </a:xfrm>
          <a:prstGeom prst="rect">
            <a:avLst/>
          </a:prstGeom>
        </p:spPr>
        <p:txBody>
          <a:bodyPr anchor="t"/>
          <a:lstStyle/>
          <a:p>
            <a:pPr marL="0" indent="0">
              <a:buClrTx/>
              <a:buSzTx/>
              <a:buFontTx/>
              <a:buNone/>
            </a:pPr>
          </a:p>
        </p:txBody>
      </p:sp>
      <p:sp>
        <p:nvSpPr>
          <p:cNvPr id="1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itle Text"/>
          <p:cNvSpPr txBox="1"/>
          <p:nvPr>
            <p:ph type="title"/>
          </p:nvPr>
        </p:nvSpPr>
        <p:spPr>
          <a:xfrm>
            <a:off x="685801" y="609601"/>
            <a:ext cx="10131428" cy="27432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48" name="Body Level One…"/>
          <p:cNvSpPr txBox="1"/>
          <p:nvPr>
            <p:ph type="body" sz="quarter" idx="1"/>
          </p:nvPr>
        </p:nvSpPr>
        <p:spPr>
          <a:xfrm>
            <a:off x="685801" y="3505200"/>
            <a:ext cx="10131429" cy="838200"/>
          </a:xfrm>
          <a:prstGeom prst="rect">
            <a:avLst/>
          </a:prstGeom>
        </p:spPr>
        <p:txBody>
          <a:bodyPr anchor="b"/>
          <a:lstStyle>
            <a:lvl1pPr indent="-571500">
              <a:buClrTx/>
              <a:buSzTx/>
              <a:buFontTx/>
              <a:buNone/>
              <a:defRPr sz="2800"/>
            </a:lvl1pPr>
            <a:lvl2pPr marL="957262" indent="-500062">
              <a:buClrTx/>
              <a:buFontTx/>
              <a:defRPr sz="2800"/>
            </a:lvl2pPr>
            <a:lvl3pPr marL="1485900" indent="-571500">
              <a:buClrTx/>
              <a:buFontTx/>
              <a:defRPr sz="2800"/>
            </a:lvl3pPr>
            <a:lvl4pPr marL="1771650" indent="-400050">
              <a:buClrTx/>
              <a:buFontTx/>
              <a:defRPr sz="2800"/>
            </a:lvl4pPr>
            <a:lvl5pPr marL="2228850" indent="-400050">
              <a:buClrTx/>
              <a:buFontTx/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9" name="Text Placeholder 2"/>
          <p:cNvSpPr/>
          <p:nvPr>
            <p:ph type="body" sz="quarter" idx="21"/>
          </p:nvPr>
        </p:nvSpPr>
        <p:spPr>
          <a:xfrm>
            <a:off x="685799" y="4343400"/>
            <a:ext cx="10131430" cy="1447800"/>
          </a:xfrm>
          <a:prstGeom prst="rect">
            <a:avLst/>
          </a:prstGeom>
        </p:spPr>
        <p:txBody>
          <a:bodyPr anchor="t"/>
          <a:lstStyle/>
          <a:p>
            <a:pPr marL="0" indent="0">
              <a:buClrTx/>
              <a:buSzTx/>
              <a:buFontTx/>
              <a:buNone/>
            </a:pPr>
          </a:p>
        </p:txBody>
      </p:sp>
      <p:sp>
        <p:nvSpPr>
          <p:cNvPr id="1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Body Level One…"/>
          <p:cNvSpPr txBox="1"/>
          <p:nvPr>
            <p:ph type="body" idx="1"/>
          </p:nvPr>
        </p:nvSpPr>
        <p:spPr>
          <a:xfrm>
            <a:off x="685801" y="2142066"/>
            <a:ext cx="10131426" cy="3649134"/>
          </a:xfrm>
          <a:prstGeom prst="rect">
            <a:avLst/>
          </a:prstGeom>
        </p:spPr>
        <p:txBody>
          <a:bodyPr anchor="t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Title Text"/>
          <p:cNvSpPr txBox="1"/>
          <p:nvPr>
            <p:ph type="title"/>
          </p:nvPr>
        </p:nvSpPr>
        <p:spPr>
          <a:xfrm>
            <a:off x="8658675" y="609598"/>
            <a:ext cx="2158553" cy="518160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67" name="Body Level One…"/>
          <p:cNvSpPr txBox="1"/>
          <p:nvPr>
            <p:ph type="body" idx="1"/>
          </p:nvPr>
        </p:nvSpPr>
        <p:spPr>
          <a:xfrm>
            <a:off x="685800" y="609600"/>
            <a:ext cx="7832116" cy="5181600"/>
          </a:xfrm>
          <a:prstGeom prst="rect">
            <a:avLst/>
          </a:prstGeom>
        </p:spPr>
        <p:txBody>
          <a:bodyPr anchor="t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88825" cy="6856215"/>
          </a:xfrm>
          <a:prstGeom prst="rect">
            <a:avLst/>
          </a:prstGeom>
          <a:ln w="12700">
            <a:miter lim="400000"/>
          </a:ln>
        </p:spPr>
      </p:pic>
      <p:sp>
        <p:nvSpPr>
          <p:cNvPr id="2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4" name="Body Level One…"/>
          <p:cNvSpPr txBox="1"/>
          <p:nvPr>
            <p:ph type="body" idx="1"/>
          </p:nvPr>
        </p:nvSpPr>
        <p:spPr>
          <a:xfrm>
            <a:off x="685801" y="2142066"/>
            <a:ext cx="10131426" cy="3649134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Text"/>
          <p:cNvSpPr txBox="1"/>
          <p:nvPr>
            <p:ph type="title"/>
          </p:nvPr>
        </p:nvSpPr>
        <p:spPr>
          <a:xfrm>
            <a:off x="685800" y="3308580"/>
            <a:ext cx="10131428" cy="1468801"/>
          </a:xfrm>
          <a:prstGeom prst="rect">
            <a:avLst/>
          </a:prstGeom>
        </p:spPr>
        <p:txBody>
          <a:bodyPr anchor="b"/>
          <a:lstStyle>
            <a:lvl1pPr>
              <a:defRPr sz="4000"/>
            </a:lvl1pPr>
          </a:lstStyle>
          <a:p>
            <a:pPr/>
            <a:r>
              <a:t>Title Text</a:t>
            </a:r>
          </a:p>
        </p:txBody>
      </p:sp>
      <p:sp>
        <p:nvSpPr>
          <p:cNvPr id="33" name="Body Level One…"/>
          <p:cNvSpPr txBox="1"/>
          <p:nvPr>
            <p:ph type="body" sz="quarter" idx="1"/>
          </p:nvPr>
        </p:nvSpPr>
        <p:spPr>
          <a:xfrm>
            <a:off x="685798" y="4777380"/>
            <a:ext cx="10131430" cy="860401"/>
          </a:xfrm>
          <a:prstGeom prst="rect">
            <a:avLst/>
          </a:prstGeom>
        </p:spPr>
        <p:txBody>
          <a:bodyPr anchor="t"/>
          <a:lstStyle>
            <a:lvl1pPr marL="0" indent="0">
              <a:buClrTx/>
              <a:buSzTx/>
              <a:buFontTx/>
              <a:buNone/>
              <a:defRPr cap="all" sz="2000"/>
            </a:lvl1pPr>
            <a:lvl2pPr marL="0" indent="457200">
              <a:buClrTx/>
              <a:buSzTx/>
              <a:buFontTx/>
              <a:buNone/>
              <a:defRPr cap="all" sz="2000"/>
            </a:lvl2pPr>
            <a:lvl3pPr marL="0" indent="914400">
              <a:buClrTx/>
              <a:buSzTx/>
              <a:buFontTx/>
              <a:buNone/>
              <a:defRPr cap="all" sz="2000"/>
            </a:lvl3pPr>
            <a:lvl4pPr marL="0" indent="1371600">
              <a:buClrTx/>
              <a:buSzTx/>
              <a:buFontTx/>
              <a:buNone/>
              <a:defRPr cap="all" sz="2000"/>
            </a:lvl4pPr>
            <a:lvl5pPr marL="0" indent="1828800">
              <a:buClrTx/>
              <a:buSzTx/>
              <a:buFontTx/>
              <a:buNone/>
              <a:defRPr cap="all"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2" name="Body Level One…"/>
          <p:cNvSpPr txBox="1"/>
          <p:nvPr>
            <p:ph type="body" sz="half" idx="1"/>
          </p:nvPr>
        </p:nvSpPr>
        <p:spPr>
          <a:xfrm>
            <a:off x="685801" y="2142066"/>
            <a:ext cx="4995335" cy="3649135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1" name="Body Level One…"/>
          <p:cNvSpPr txBox="1"/>
          <p:nvPr>
            <p:ph type="body" sz="quarter" idx="1"/>
          </p:nvPr>
        </p:nvSpPr>
        <p:spPr>
          <a:xfrm>
            <a:off x="973670" y="2218266"/>
            <a:ext cx="4709055" cy="576263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FontTx/>
              <a:buNone/>
              <a:defRPr sz="2800"/>
            </a:lvl1pPr>
            <a:lvl2pPr marL="0" indent="457200">
              <a:buClrTx/>
              <a:buSzTx/>
              <a:buFontTx/>
              <a:buNone/>
              <a:defRPr sz="2800"/>
            </a:lvl2pPr>
            <a:lvl3pPr marL="0" indent="914400">
              <a:buClrTx/>
              <a:buSzTx/>
              <a:buFontTx/>
              <a:buNone/>
              <a:defRPr sz="2800"/>
            </a:lvl3pPr>
            <a:lvl4pPr marL="0" indent="1371600">
              <a:buClrTx/>
              <a:buSzTx/>
              <a:buFontTx/>
              <a:buNone/>
              <a:defRPr sz="2800"/>
            </a:lvl4pPr>
            <a:lvl5pPr marL="0" indent="1828800">
              <a:buClrTx/>
              <a:buSzTx/>
              <a:buFontTx/>
              <a:buNone/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2" name="Text Placeholder 4"/>
          <p:cNvSpPr/>
          <p:nvPr>
            <p:ph type="body" sz="quarter" idx="21"/>
          </p:nvPr>
        </p:nvSpPr>
        <p:spPr>
          <a:xfrm>
            <a:off x="6096003" y="2226734"/>
            <a:ext cx="4722813" cy="576263"/>
          </a:xfrm>
          <a:prstGeom prst="rect">
            <a:avLst/>
          </a:prstGeom>
        </p:spPr>
        <p:txBody>
          <a:bodyPr anchor="b"/>
          <a:lstStyle/>
          <a:p>
            <a:pPr marL="0" indent="0">
              <a:buClrTx/>
              <a:buSzTx/>
              <a:buFontTx/>
              <a:buNone/>
              <a:defRPr sz="2800"/>
            </a:pP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itle Text"/>
          <p:cNvSpPr txBox="1"/>
          <p:nvPr>
            <p:ph type="title"/>
          </p:nvPr>
        </p:nvSpPr>
        <p:spPr>
          <a:xfrm>
            <a:off x="685800" y="2074333"/>
            <a:ext cx="3680886" cy="1371601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/>
            <a:r>
              <a:t>Title Text</a:t>
            </a:r>
          </a:p>
        </p:txBody>
      </p:sp>
      <p:sp>
        <p:nvSpPr>
          <p:cNvPr id="76" name="Body Level One…"/>
          <p:cNvSpPr txBox="1"/>
          <p:nvPr>
            <p:ph type="body" sz="half" idx="1"/>
          </p:nvPr>
        </p:nvSpPr>
        <p:spPr>
          <a:xfrm>
            <a:off x="4648201" y="609601"/>
            <a:ext cx="6169027" cy="5181601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7" name="Text Placeholder 3"/>
          <p:cNvSpPr/>
          <p:nvPr>
            <p:ph type="body" sz="quarter" idx="21"/>
          </p:nvPr>
        </p:nvSpPr>
        <p:spPr>
          <a:xfrm>
            <a:off x="685800" y="3445933"/>
            <a:ext cx="3680886" cy="1828801"/>
          </a:xfrm>
          <a:prstGeom prst="rect">
            <a:avLst/>
          </a:prstGeom>
        </p:spPr>
        <p:txBody>
          <a:bodyPr anchor="t"/>
          <a:lstStyle/>
          <a:p>
            <a:pPr marL="0" indent="0">
              <a:buClrTx/>
              <a:buSzTx/>
              <a:buFontTx/>
              <a:buNone/>
              <a:defRPr sz="1600"/>
            </a:pPr>
          </a:p>
        </p:txBody>
      </p:sp>
      <p:sp>
        <p:nvSpPr>
          <p:cNvPr id="7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itle Text"/>
          <p:cNvSpPr txBox="1"/>
          <p:nvPr>
            <p:ph type="title"/>
          </p:nvPr>
        </p:nvSpPr>
        <p:spPr>
          <a:xfrm>
            <a:off x="685800" y="1600200"/>
            <a:ext cx="6164654" cy="1371600"/>
          </a:xfrm>
          <a:prstGeom prst="rect">
            <a:avLst/>
          </a:prstGeom>
        </p:spPr>
        <p:txBody>
          <a:bodyPr anchor="b"/>
          <a:lstStyle>
            <a:lvl1pPr>
              <a:defRPr sz="2800"/>
            </a:lvl1pPr>
          </a:lstStyle>
          <a:p>
            <a:pPr/>
            <a:r>
              <a:t>Title Text</a:t>
            </a:r>
          </a:p>
        </p:txBody>
      </p:sp>
      <p:sp>
        <p:nvSpPr>
          <p:cNvPr id="86" name="Picture Placeholder 2"/>
          <p:cNvSpPr/>
          <p:nvPr>
            <p:ph type="pic" sz="quarter" idx="21"/>
          </p:nvPr>
        </p:nvSpPr>
        <p:spPr>
          <a:xfrm>
            <a:off x="7536253" y="914400"/>
            <a:ext cx="3280975" cy="4572000"/>
          </a:xfrm>
          <a:prstGeom prst="rect">
            <a:avLst/>
          </a:prstGeom>
          <a:ln w="50800" cap="sq">
            <a:solidFill>
              <a:srgbClr val="FFFFFF">
                <a:alpha val="50000"/>
              </a:srgbClr>
            </a:solidFill>
            <a:miter lim="800000"/>
          </a:ln>
          <a:effectLst>
            <a:outerShdw sx="100000" sy="100000" kx="0" ky="0" algn="b" rotWithShape="0" blurRad="254000" dist="0" dir="0">
              <a:srgbClr val="000000">
                <a:alpha val="43000"/>
              </a:srgbClr>
            </a:outerShdw>
          </a:effectLst>
        </p:spPr>
        <p:txBody>
          <a:bodyPr lIns="91439" rIns="91439" anchor="t">
            <a:noAutofit/>
          </a:bodyPr>
          <a:lstStyle/>
          <a:p>
            <a:pPr/>
          </a:p>
        </p:txBody>
      </p:sp>
      <p:sp>
        <p:nvSpPr>
          <p:cNvPr id="87" name="Body Level One…"/>
          <p:cNvSpPr txBox="1"/>
          <p:nvPr>
            <p:ph type="body" sz="quarter" idx="1"/>
          </p:nvPr>
        </p:nvSpPr>
        <p:spPr>
          <a:xfrm>
            <a:off x="685800" y="2971800"/>
            <a:ext cx="6164654" cy="1828800"/>
          </a:xfrm>
          <a:prstGeom prst="rect">
            <a:avLst/>
          </a:prstGeom>
        </p:spPr>
        <p:txBody>
          <a:bodyPr anchor="t"/>
          <a:lstStyle>
            <a:lvl1pPr marL="0" indent="0">
              <a:buClrTx/>
              <a:buSzTx/>
              <a:buFontTx/>
              <a:buNone/>
            </a:lvl1pPr>
            <a:lvl2pPr marL="0" indent="457200">
              <a:buClrTx/>
              <a:buSzTx/>
              <a:buFontTx/>
              <a:buNone/>
            </a:lvl2pPr>
            <a:lvl3pPr marL="0" indent="914400">
              <a:buClrTx/>
              <a:buSzTx/>
              <a:buFontTx/>
              <a:buNone/>
            </a:lvl3pPr>
            <a:lvl4pPr marL="0" indent="1371600">
              <a:buClrTx/>
              <a:buSzTx/>
              <a:buFontTx/>
              <a:buNone/>
            </a:lvl4pPr>
            <a:lvl5pPr marL="0" indent="1828800">
              <a:buClrTx/>
              <a:buSzTx/>
              <a:buFont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<Relationship Id="rId16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4.xml"/><Relationship Id="rId18" Type="http://schemas.openxmlformats.org/officeDocument/2006/relationships/slideLayout" Target="../slideLayouts/slideLayout15.xml"/><Relationship Id="rId19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17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Picture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12188825" cy="6856215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itle Text"/>
          <p:cNvSpPr txBox="1"/>
          <p:nvPr>
            <p:ph type="title"/>
          </p:nvPr>
        </p:nvSpPr>
        <p:spPr>
          <a:xfrm>
            <a:off x="685801" y="609600"/>
            <a:ext cx="10131426" cy="14562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" name="Body Level One…"/>
          <p:cNvSpPr txBox="1"/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/>
          <p:nvPr>
            <p:ph type="sldNum" sz="quarter" idx="2"/>
          </p:nvPr>
        </p:nvSpPr>
        <p:spPr>
          <a:xfrm>
            <a:off x="10579886" y="5943917"/>
            <a:ext cx="237342" cy="2311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0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  <p:sldLayoutId id="2147483661" r:id="rId16"/>
    <p:sldLayoutId id="2147483662" r:id="rId17"/>
    <p:sldLayoutId id="2147483663" r:id="rId18"/>
    <p:sldLayoutId id="2147483664" r:id="rId19"/>
    <p:sldLayoutId id="2147483665" r:id="rId20"/>
  </p:sldLayoutIdLst>
  <p:transition xmlns:p14="http://schemas.microsoft.com/office/powerpoint/2010/main" spd="med" advClick="1"/>
  <p:txStyles>
    <p:title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85750" marR="0" indent="-28575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1pPr>
      <a:lvl2pPr marL="778668" marR="0" indent="-321468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2pPr>
      <a:lvl3pPr marL="1281792" marR="0" indent="-367392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3pPr>
      <a:lvl4pPr marL="1628775" marR="0" indent="-257175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4pPr>
      <a:lvl5pPr marL="2085975" marR="0" indent="-257175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5pPr>
      <a:lvl6pPr marL="26289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6pPr>
      <a:lvl7pPr marL="30861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7pPr>
      <a:lvl8pPr marL="35433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8pPr>
      <a:lvl9pPr marL="40005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Title 1"/>
          <p:cNvSpPr txBox="1"/>
          <p:nvPr>
            <p:ph type="ctrTitle"/>
          </p:nvPr>
        </p:nvSpPr>
        <p:spPr>
          <a:xfrm>
            <a:off x="3962398" y="2650732"/>
            <a:ext cx="7197727" cy="1734999"/>
          </a:xfrm>
          <a:prstGeom prst="rect">
            <a:avLst/>
          </a:prstGeom>
        </p:spPr>
        <p:txBody>
          <a:bodyPr/>
          <a:lstStyle>
            <a:lvl1pPr>
              <a:defRPr cap="none"/>
            </a:lvl1pPr>
          </a:lstStyle>
          <a:p>
            <a:pPr/>
            <a:r>
              <a:t>Introduction to Physical Science</a:t>
            </a:r>
          </a:p>
        </p:txBody>
      </p:sp>
      <p:sp>
        <p:nvSpPr>
          <p:cNvPr id="178" name="Subtitle 2"/>
          <p:cNvSpPr txBox="1"/>
          <p:nvPr>
            <p:ph type="subTitle" sz="quarter" idx="1"/>
          </p:nvPr>
        </p:nvSpPr>
        <p:spPr>
          <a:xfrm>
            <a:off x="3794588" y="4411131"/>
            <a:ext cx="7533348" cy="1405468"/>
          </a:xfrm>
          <a:prstGeom prst="rect">
            <a:avLst/>
          </a:prstGeom>
        </p:spPr>
        <p:txBody>
          <a:bodyPr/>
          <a:lstStyle/>
          <a:p>
            <a:pPr>
              <a:defRPr cap="none" sz="2400"/>
            </a:pPr>
            <a:r>
              <a:t>Nuclear Structure</a:t>
            </a:r>
          </a:p>
          <a:p>
            <a:pPr>
              <a:defRPr cap="none" sz="2400"/>
            </a:pPr>
            <a:r>
              <a:t>Presented by Robert Wagner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Nuclear Reactions</a:t>
            </a:r>
          </a:p>
        </p:txBody>
      </p:sp>
      <p:sp>
        <p:nvSpPr>
          <p:cNvPr id="181" name="Content Placeholder 2"/>
          <p:cNvSpPr txBox="1"/>
          <p:nvPr>
            <p:ph type="body" idx="1"/>
          </p:nvPr>
        </p:nvSpPr>
        <p:spPr>
          <a:xfrm>
            <a:off x="673101" y="2019051"/>
            <a:ext cx="10845798" cy="4325682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What we have studied so far involves the electrons in an atom</a:t>
            </a:r>
          </a:p>
          <a:p>
            <a:pPr lvl="1" marL="742950" indent="-285750">
              <a:defRPr sz="2400"/>
            </a:pPr>
            <a:r>
              <a:t>Nuclear reactions are changes that occur within the nucleus of an atom</a:t>
            </a:r>
          </a:p>
          <a:p>
            <a:pPr>
              <a:defRPr sz="2400"/>
            </a:pPr>
            <a:r>
              <a:t>Recall:</a:t>
            </a:r>
          </a:p>
          <a:p>
            <a:pPr lvl="1" marL="742950" indent="-285750">
              <a:defRPr sz="2400"/>
            </a:pPr>
            <a:r>
              <a:t>Atoms have a nucleus consisting of protons and neutrons</a:t>
            </a:r>
          </a:p>
          <a:p>
            <a:pPr lvl="1" marL="742950" indent="-285750">
              <a:defRPr sz="2400"/>
            </a:pPr>
            <a:r>
              <a:t>Z = Atomic number = number of protons</a:t>
            </a:r>
          </a:p>
          <a:p>
            <a:pPr lvl="1" marL="742950" indent="-285750">
              <a:defRPr sz="2400"/>
            </a:pPr>
            <a:r>
              <a:t>A = Atomic mass = number of protons + number of neutrons</a:t>
            </a:r>
          </a:p>
          <a:p>
            <a:pPr>
              <a:defRPr sz="2400"/>
            </a:pPr>
            <a14:m>
              <m:oMath>
                <m:sSubSup>
                  <m:e/>
                  <m:sub>
                    <m:r>
                      <a:rPr xmlns:a="http://schemas.openxmlformats.org/drawingml/2006/main" sz="290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6</m:t>
                    </m:r>
                  </m:sub>
                  <m:sup>
                    <m:r>
                      <a:rPr xmlns:a="http://schemas.openxmlformats.org/drawingml/2006/main" sz="290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14</m:t>
                    </m:r>
                  </m:sup>
                </m:sSubSup>
                <m:r>
                  <a:rPr xmlns:a="http://schemas.openxmlformats.org/drawingml/2006/main" sz="290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C</m:t>
                </m:r>
              </m:oMath>
            </a14:m>
            <a:r>
              <a:t> - A = 14, Z = 6 ; Also called Carbon-14</a:t>
            </a:r>
          </a:p>
          <a:p>
            <a:pPr>
              <a:defRPr sz="2400"/>
            </a:pPr>
            <a:r>
              <a:t>Nucleons - term to refer to nuclear particles - both protons and neutrons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Example</a:t>
            </a:r>
          </a:p>
        </p:txBody>
      </p:sp>
      <p:sp>
        <p:nvSpPr>
          <p:cNvPr id="184" name="Content Placeholder 2"/>
          <p:cNvSpPr txBox="1"/>
          <p:nvPr>
            <p:ph type="body" sz="half" idx="1"/>
          </p:nvPr>
        </p:nvSpPr>
        <p:spPr>
          <a:xfrm>
            <a:off x="673101" y="2019051"/>
            <a:ext cx="5530597" cy="4325682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What is the density of a neutron star with a mass of 2.4 solar masses (1 solar mass = 1.99x10</a:t>
            </a:r>
            <a:r>
              <a:rPr baseline="52833"/>
              <a:t>30</a:t>
            </a:r>
            <a:r>
              <a:t> kg) and a diameter of 26 kilometers?</a:t>
            </a:r>
          </a:p>
        </p:txBody>
      </p:sp>
      <p:pic>
        <p:nvPicPr>
          <p:cNvPr id="185" name="Screen Shot 2021-02-28 at 5.36.04 PM.png" descr="Screen Shot 2021-02-28 at 5.36.04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874989" y="1910853"/>
            <a:ext cx="4603252" cy="4542078"/>
          </a:xfrm>
          <a:prstGeom prst="rect">
            <a:avLst/>
          </a:prstGeom>
          <a:ln w="12700">
            <a:miter lim="400000"/>
          </a:ln>
        </p:spPr>
      </p:pic>
      <p:sp>
        <p:nvSpPr>
          <p:cNvPr id="186" name="Text"/>
          <p:cNvSpPr txBox="1"/>
          <p:nvPr/>
        </p:nvSpPr>
        <p:spPr>
          <a:xfrm>
            <a:off x="6969883" y="1979929"/>
            <a:ext cx="4413465" cy="33197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2.4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1.99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sSup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</m:e>
                    <m:sup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30</m:t>
                      </m:r>
                    </m:sup>
                  </m:sSup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k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g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4.776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sSup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</m:e>
                    <m:sup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30</m:t>
                      </m:r>
                    </m:sup>
                  </m:sSup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k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g</m:t>
                  </m:r>
                </m:oMath>
              </m:oMathPara>
            </a14:m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r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13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k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13000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ρ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</m:num>
                    <m:den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den>
                  </m:f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;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V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num>
                    <m:den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den>
                  </m:f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π</m:t>
                  </m:r>
                  <m:sSup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e>
                    <m:sup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sup>
                  </m:sSup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ρ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4.776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sSup>
                        <m:e>
                          <m:r>
                            <a:rPr xmlns:a="http://schemas.openxmlformats.org/drawingml/2006/main" sz="21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xmlns:a="http://schemas.openxmlformats.org/drawingml/2006/main" sz="21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sup>
                      </m:sSup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k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g</m:t>
                      </m:r>
                    </m:num>
                    <m:den>
                      <m:f>
                        <m:fPr>
                          <m:ctrlPr>
                            <a:rPr xmlns:a="http://schemas.openxmlformats.org/drawingml/2006/main" sz="21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  <m:type m:val="bar"/>
                        </m:fPr>
                        <m:num>
                          <m:r>
                            <a:rPr xmlns:a="http://schemas.openxmlformats.org/drawingml/2006/main" sz="21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xmlns:a="http://schemas.openxmlformats.org/drawingml/2006/main" sz="21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π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13000</m:t>
                      </m:r>
                      <m:sSup>
                        <m:e>
                          <m:r>
                            <a:rPr xmlns:a="http://schemas.openxmlformats.org/drawingml/2006/main" sz="21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xmlns:a="http://schemas.openxmlformats.org/drawingml/2006/main" sz="21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den>
                  </m:f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ρ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5.2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sSup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</m:e>
                    <m:sup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17</m:t>
                      </m:r>
                    </m:sup>
                  </m:sSup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k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g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sSup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</m:e>
                    <m:sup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sup>
                  </m:sSup>
                </m:oMath>
              </m:oMathPara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Nuclear Force</a:t>
            </a:r>
          </a:p>
        </p:txBody>
      </p:sp>
      <p:sp>
        <p:nvSpPr>
          <p:cNvPr id="189" name="Content Placeholder 2"/>
          <p:cNvSpPr txBox="1"/>
          <p:nvPr>
            <p:ph type="body" idx="1"/>
          </p:nvPr>
        </p:nvSpPr>
        <p:spPr>
          <a:xfrm>
            <a:off x="571501" y="2031751"/>
            <a:ext cx="10177314" cy="4386211"/>
          </a:xfrm>
          <a:prstGeom prst="rect">
            <a:avLst/>
          </a:prstGeom>
        </p:spPr>
        <p:txBody>
          <a:bodyPr/>
          <a:lstStyle/>
          <a:p>
            <a:pPr marL="260032" indent="-260032" defTabSz="416052">
              <a:spcBef>
                <a:spcPts val="900"/>
              </a:spcBef>
              <a:defRPr sz="2184"/>
            </a:pPr>
            <a:r>
              <a:t>Strong nuclear force - one of the four fundamental forces of nature</a:t>
            </a:r>
          </a:p>
          <a:p>
            <a:pPr lvl="1" marL="676084" indent="-260032" defTabSz="416052">
              <a:spcBef>
                <a:spcPts val="900"/>
              </a:spcBef>
              <a:defRPr sz="2184"/>
            </a:pPr>
            <a:r>
              <a:t>Acts between nucleons in the nucleus </a:t>
            </a:r>
          </a:p>
          <a:p>
            <a:pPr lvl="1" marL="676084" indent="-260032" defTabSz="416052">
              <a:spcBef>
                <a:spcPts val="900"/>
              </a:spcBef>
              <a:defRPr sz="2184"/>
            </a:pPr>
            <a:r>
              <a:t>Much stronger than the electrostatic forces at the very small, nuclear distances</a:t>
            </a:r>
          </a:p>
          <a:p>
            <a:pPr marL="260032" indent="-260032" defTabSz="416052">
              <a:spcBef>
                <a:spcPts val="900"/>
              </a:spcBef>
              <a:defRPr sz="2184"/>
            </a:pPr>
            <a:r>
              <a:t>Nuclear binding energy</a:t>
            </a:r>
          </a:p>
          <a:p>
            <a:pPr lvl="1" marL="676084" indent="-260032" defTabSz="416052">
              <a:spcBef>
                <a:spcPts val="900"/>
              </a:spcBef>
              <a:defRPr sz="2184"/>
            </a:pPr>
            <a:r>
              <a:t>Energy produced when the nucleons are bound together</a:t>
            </a:r>
          </a:p>
          <a:p>
            <a:pPr lvl="1" marL="676084" indent="-260032" defTabSz="416052">
              <a:spcBef>
                <a:spcPts val="900"/>
              </a:spcBef>
              <a:defRPr sz="2184"/>
            </a:pPr>
            <a:r>
              <a:t>These are much greater than the chemical bond energies</a:t>
            </a:r>
          </a:p>
          <a:p>
            <a:pPr marL="260032" indent="-260032" defTabSz="416052">
              <a:spcBef>
                <a:spcPts val="900"/>
              </a:spcBef>
              <a:defRPr sz="2184"/>
            </a:pPr>
            <a:r>
              <a:t>Mass defect</a:t>
            </a:r>
          </a:p>
          <a:p>
            <a:pPr lvl="1" marL="676084" indent="-260032" defTabSz="416052">
              <a:spcBef>
                <a:spcPts val="900"/>
              </a:spcBef>
              <a:defRPr sz="2184"/>
            </a:pPr>
            <a:r>
              <a:t>Difference between calculated and measured mass of a nucleus</a:t>
            </a:r>
          </a:p>
          <a:p>
            <a:pPr lvl="1" marL="676084" indent="-260032" defTabSz="416052">
              <a:spcBef>
                <a:spcPts val="900"/>
              </a:spcBef>
              <a:defRPr sz="2184"/>
            </a:pPr>
            <a:r>
              <a:t>Can be equated to energy through: </a:t>
            </a:r>
            <a14:m>
              <m:oMath>
                <m:r>
                  <a:rPr xmlns:a="http://schemas.openxmlformats.org/drawingml/2006/main" sz="26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E</m:t>
                </m:r>
                <m:r>
                  <a:rPr xmlns:a="http://schemas.openxmlformats.org/drawingml/2006/main" sz="26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26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m</m:t>
                </m:r>
                <m:sSup>
                  <m:e>
                    <m:r>
                      <a:rPr xmlns:a="http://schemas.openxmlformats.org/drawingml/2006/main" sz="26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c</m:t>
                    </m:r>
                  </m:e>
                  <m:sup>
                    <m:r>
                      <a:rPr xmlns:a="http://schemas.openxmlformats.org/drawingml/2006/main" sz="26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2</m:t>
                    </m:r>
                  </m:sup>
                </m:sSup>
              </m:oMath>
            </a14:m>
            <a:endParaRPr sz="24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Nuclear Stability</a:t>
            </a:r>
          </a:p>
        </p:txBody>
      </p:sp>
      <p:sp>
        <p:nvSpPr>
          <p:cNvPr id="192" name="Image Credit: OpenStax Chemistry Figure 21.2 CC BY 4.0"/>
          <p:cNvSpPr txBox="1"/>
          <p:nvPr/>
        </p:nvSpPr>
        <p:spPr>
          <a:xfrm>
            <a:off x="61082" y="6513830"/>
            <a:ext cx="11198152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Image Credit: OpenStax Chemistry Figure 21.2 CC BY 4.0</a:t>
            </a:r>
          </a:p>
        </p:txBody>
      </p:sp>
      <p:sp>
        <p:nvSpPr>
          <p:cNvPr id="193" name="Content Placeholder 2"/>
          <p:cNvSpPr txBox="1"/>
          <p:nvPr>
            <p:ph type="body" sz="half" idx="1"/>
          </p:nvPr>
        </p:nvSpPr>
        <p:spPr>
          <a:xfrm>
            <a:off x="673101" y="2019051"/>
            <a:ext cx="6240744" cy="4325682"/>
          </a:xfrm>
          <a:prstGeom prst="rect">
            <a:avLst/>
          </a:prstGeom>
        </p:spPr>
        <p:txBody>
          <a:bodyPr/>
          <a:lstStyle/>
          <a:p>
            <a:pPr marL="282892" indent="-282892" defTabSz="452627">
              <a:spcBef>
                <a:spcPts val="900"/>
              </a:spcBef>
              <a:defRPr sz="2376"/>
            </a:pPr>
            <a:r>
              <a:t>Only a small percentage of nuclei that exist are stable</a:t>
            </a:r>
          </a:p>
          <a:p>
            <a:pPr lvl="1" marL="735520" indent="-282892" defTabSz="452627">
              <a:spcBef>
                <a:spcPts val="900"/>
              </a:spcBef>
              <a:defRPr sz="2376"/>
            </a:pPr>
            <a:r>
              <a:t>Fall in “Band of Stability”</a:t>
            </a:r>
          </a:p>
          <a:p>
            <a:pPr marL="282892" indent="-282892" defTabSz="452627">
              <a:spcBef>
                <a:spcPts val="900"/>
              </a:spcBef>
              <a:defRPr sz="2376"/>
            </a:pPr>
            <a:r>
              <a:t>Stable nuclei of higher mass will have more neutrons than protons</a:t>
            </a:r>
          </a:p>
          <a:p>
            <a:pPr lvl="1" marL="735520" indent="-282892" defTabSz="452627">
              <a:spcBef>
                <a:spcPts val="900"/>
              </a:spcBef>
              <a:defRPr sz="2376"/>
            </a:pPr>
            <a:r>
              <a:t>Needed to keep nucleus bound together</a:t>
            </a:r>
          </a:p>
          <a:p>
            <a:pPr marL="282892" indent="-282892" defTabSz="452627">
              <a:spcBef>
                <a:spcPts val="900"/>
              </a:spcBef>
              <a:defRPr sz="2376"/>
            </a:pPr>
            <a:r>
              <a:t>Radioactive nuclei</a:t>
            </a:r>
          </a:p>
          <a:p>
            <a:pPr lvl="1" marL="735520" indent="-282892" defTabSz="452627">
              <a:spcBef>
                <a:spcPts val="900"/>
              </a:spcBef>
              <a:defRPr sz="2376"/>
            </a:pPr>
            <a:r>
              <a:t>Around band of stability</a:t>
            </a:r>
          </a:p>
          <a:p>
            <a:pPr lvl="1" marL="735520" indent="-282892" defTabSz="452627">
              <a:spcBef>
                <a:spcPts val="900"/>
              </a:spcBef>
              <a:defRPr sz="2376"/>
            </a:pPr>
            <a:r>
              <a:t>Will decay in to another isotope</a:t>
            </a:r>
          </a:p>
        </p:txBody>
      </p:sp>
      <p:pic>
        <p:nvPicPr>
          <p:cNvPr id="194" name="Screen Shot 2021-07-19 at 2.44.29 PM.png" descr="Screen Shot 2021-07-19 at 2.44.29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83353" y="1207266"/>
            <a:ext cx="3860840" cy="518400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Nuclear Stability (2)</a:t>
            </a:r>
          </a:p>
        </p:txBody>
      </p:sp>
      <p:sp>
        <p:nvSpPr>
          <p:cNvPr id="197" name="Image Credit: OpenStax Chemistry Table 21.1 CC BY 4.0 CC BY 4.0"/>
          <p:cNvSpPr txBox="1"/>
          <p:nvPr/>
        </p:nvSpPr>
        <p:spPr>
          <a:xfrm>
            <a:off x="61082" y="6513830"/>
            <a:ext cx="11198152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Image Credit: OpenStax Chemistry Table 21.1 CC BY 4.0 CC BY 4.0</a:t>
            </a:r>
          </a:p>
        </p:txBody>
      </p:sp>
      <p:sp>
        <p:nvSpPr>
          <p:cNvPr id="198" name="Content Placeholder 2"/>
          <p:cNvSpPr txBox="1"/>
          <p:nvPr>
            <p:ph type="body" sz="half" idx="1"/>
          </p:nvPr>
        </p:nvSpPr>
        <p:spPr>
          <a:xfrm>
            <a:off x="673101" y="2019051"/>
            <a:ext cx="4983637" cy="4325682"/>
          </a:xfrm>
          <a:prstGeom prst="rect">
            <a:avLst/>
          </a:prstGeom>
        </p:spPr>
        <p:txBody>
          <a:bodyPr/>
          <a:lstStyle/>
          <a:p>
            <a:pPr marL="257175" indent="-257175" defTabSz="411479">
              <a:spcBef>
                <a:spcPts val="900"/>
              </a:spcBef>
              <a:defRPr sz="2159"/>
            </a:pPr>
            <a:r>
              <a:t>Nuclei with even numbers of protons and neutrons are more likely to be stable</a:t>
            </a:r>
          </a:p>
          <a:p>
            <a:pPr marL="257175" indent="-257175" defTabSz="411479">
              <a:spcBef>
                <a:spcPts val="900"/>
              </a:spcBef>
              <a:defRPr sz="2159"/>
            </a:pPr>
            <a:r>
              <a:t>Magic numbers</a:t>
            </a:r>
          </a:p>
          <a:p>
            <a:pPr lvl="1" marL="668654" indent="-257175" defTabSz="411479">
              <a:spcBef>
                <a:spcPts val="900"/>
              </a:spcBef>
              <a:defRPr sz="2159"/>
            </a:pPr>
            <a:r>
              <a:t>Specific numbers of protons or neutrons are stable against decay</a:t>
            </a:r>
          </a:p>
          <a:p>
            <a:pPr lvl="1" marL="668654" indent="-257175" defTabSz="411479">
              <a:spcBef>
                <a:spcPts val="900"/>
              </a:spcBef>
              <a:defRPr sz="2159"/>
            </a:pPr>
            <a:r>
              <a:t>2, 8, 20, 28, 50, 82, and 126</a:t>
            </a:r>
          </a:p>
          <a:p>
            <a:pPr marL="257175" indent="-257175" defTabSz="411479">
              <a:spcBef>
                <a:spcPts val="900"/>
              </a:spcBef>
              <a:defRPr sz="2159"/>
            </a:pPr>
            <a:r>
              <a:t>Double magic - Extremely stable isotopes</a:t>
            </a:r>
          </a:p>
          <a:p>
            <a:pPr lvl="1" marL="668654" indent="-257175" defTabSz="411479">
              <a:spcBef>
                <a:spcPts val="900"/>
              </a:spcBef>
              <a:defRPr sz="2159"/>
            </a:pPr>
            <a14:m>
              <m:oMathPara>
                <m:oMathParaPr>
                  <m:jc m:val="left"/>
                </m:oMathParaPr>
                <m:oMath>
                  <m:sSubSup>
                    <m:e/>
                    <m:sub>
                      <m:r>
                        <a:rPr xmlns:a="http://schemas.openxmlformats.org/drawingml/2006/main" sz="26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  <m:sup>
                      <m:r>
                        <a:rPr xmlns:a="http://schemas.openxmlformats.org/drawingml/2006/main" sz="26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sup>
                  </m:sSubSup>
                  <m:r>
                    <a:rPr xmlns:a="http://schemas.openxmlformats.org/drawingml/2006/main" sz="26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H</m:t>
                  </m:r>
                  <m:r>
                    <a:rPr xmlns:a="http://schemas.openxmlformats.org/drawingml/2006/main" sz="26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e</m:t>
                  </m:r>
                  <m:r>
                    <a:rPr xmlns:a="http://schemas.openxmlformats.org/drawingml/2006/main" sz="26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;</m:t>
                  </m:r>
                  <m:sSubSup>
                    <m:e/>
                    <m:sub>
                      <m:r>
                        <a:rPr xmlns:a="http://schemas.openxmlformats.org/drawingml/2006/main" sz="26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8</m:t>
                      </m:r>
                    </m:sub>
                    <m:sup>
                      <m:r>
                        <a:rPr xmlns:a="http://schemas.openxmlformats.org/drawingml/2006/main" sz="26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16</m:t>
                      </m:r>
                    </m:sup>
                  </m:sSubSup>
                  <m:r>
                    <a:rPr xmlns:a="http://schemas.openxmlformats.org/drawingml/2006/main" sz="26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O</m:t>
                  </m:r>
                  <m:r>
                    <a:rPr xmlns:a="http://schemas.openxmlformats.org/drawingml/2006/main" sz="26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;</m:t>
                  </m:r>
                  <m:sSubSup>
                    <m:e/>
                    <m:sub>
                      <m:r>
                        <a:rPr xmlns:a="http://schemas.openxmlformats.org/drawingml/2006/main" sz="26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20</m:t>
                      </m:r>
                    </m:sub>
                    <m:sup>
                      <m:r>
                        <a:rPr xmlns:a="http://schemas.openxmlformats.org/drawingml/2006/main" sz="26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40</m:t>
                      </m:r>
                    </m:sup>
                  </m:sSubSup>
                  <m:r>
                    <a:rPr xmlns:a="http://schemas.openxmlformats.org/drawingml/2006/main" sz="26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26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26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;</m:t>
                  </m:r>
                  <m:sSubSup>
                    <m:e/>
                    <m:sub>
                      <m:r>
                        <a:rPr xmlns:a="http://schemas.openxmlformats.org/drawingml/2006/main" sz="26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82</m:t>
                      </m:r>
                    </m:sub>
                    <m:sup>
                      <m:r>
                        <a:rPr xmlns:a="http://schemas.openxmlformats.org/drawingml/2006/main" sz="265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208</m:t>
                      </m:r>
                    </m:sup>
                  </m:sSubSup>
                  <m:r>
                    <a:rPr xmlns:a="http://schemas.openxmlformats.org/drawingml/2006/main" sz="26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P</m:t>
                  </m:r>
                  <m:r>
                    <a:rPr xmlns:a="http://schemas.openxmlformats.org/drawingml/2006/main" sz="265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b</m:t>
                  </m:r>
                </m:oMath>
              </m:oMathPara>
            </a14:m>
            <a:endParaRPr sz="2400"/>
          </a:p>
        </p:txBody>
      </p:sp>
      <p:pic>
        <p:nvPicPr>
          <p:cNvPr id="199" name="Screen Shot 2021-07-19 at 2.48.15 PM.png" descr="Screen Shot 2021-07-19 at 2.48.15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773091" y="3169108"/>
            <a:ext cx="6279256" cy="202556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Binding Energy per Nucleon</a:t>
            </a:r>
          </a:p>
        </p:txBody>
      </p:sp>
      <p:sp>
        <p:nvSpPr>
          <p:cNvPr id="202" name="Image Credit: OpenStax Chemistry Figure 21.3 CC BY 4.0"/>
          <p:cNvSpPr txBox="1"/>
          <p:nvPr/>
        </p:nvSpPr>
        <p:spPr>
          <a:xfrm>
            <a:off x="61082" y="6513830"/>
            <a:ext cx="11198152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Image Credit: OpenStax Chemistry Figure 21.3 CC BY 4.0</a:t>
            </a:r>
          </a:p>
        </p:txBody>
      </p:sp>
      <p:sp>
        <p:nvSpPr>
          <p:cNvPr id="203" name="Content Placeholder 2"/>
          <p:cNvSpPr txBox="1"/>
          <p:nvPr>
            <p:ph type="body" sz="half" idx="1"/>
          </p:nvPr>
        </p:nvSpPr>
        <p:spPr>
          <a:xfrm>
            <a:off x="546101" y="1853951"/>
            <a:ext cx="6222436" cy="4473132"/>
          </a:xfrm>
          <a:prstGeom prst="rect">
            <a:avLst/>
          </a:prstGeom>
        </p:spPr>
        <p:txBody>
          <a:bodyPr/>
          <a:lstStyle/>
          <a:p>
            <a:pPr marL="234315" indent="-234315" defTabSz="374904">
              <a:spcBef>
                <a:spcPts val="800"/>
              </a:spcBef>
              <a:defRPr sz="1968"/>
            </a:pPr>
            <a:r>
              <a:t>Divide the total binding energy of the nucleus by the number of nucleons</a:t>
            </a:r>
          </a:p>
          <a:p>
            <a:pPr marL="234315" indent="-234315" defTabSz="374904">
              <a:spcBef>
                <a:spcPts val="800"/>
              </a:spcBef>
              <a:defRPr sz="1968"/>
            </a:pPr>
            <a:r>
              <a:t>Energy gain by nuclear fusion</a:t>
            </a:r>
          </a:p>
          <a:p>
            <a:pPr lvl="1" marL="609219" indent="-234315" defTabSz="374904">
              <a:spcBef>
                <a:spcPts val="800"/>
              </a:spcBef>
              <a:defRPr sz="1968"/>
            </a:pPr>
            <a:r>
              <a:t>Move from lower mass nuclei to higher mass nuclei</a:t>
            </a:r>
          </a:p>
          <a:p>
            <a:pPr marL="234315" indent="-234315" defTabSz="374904">
              <a:spcBef>
                <a:spcPts val="800"/>
              </a:spcBef>
              <a:defRPr sz="1968"/>
            </a:pPr>
            <a:r>
              <a:t>Energy gain from nuclear fission</a:t>
            </a:r>
          </a:p>
          <a:p>
            <a:pPr lvl="1" marL="609219" indent="-234315" defTabSz="374904">
              <a:spcBef>
                <a:spcPts val="800"/>
              </a:spcBef>
              <a:defRPr sz="1968"/>
            </a:pPr>
            <a:r>
              <a:t>Move from higher mass nuclei to lower mass nuclei</a:t>
            </a:r>
          </a:p>
          <a:p>
            <a:pPr marL="234315" indent="-234315" defTabSz="374904">
              <a:spcBef>
                <a:spcPts val="800"/>
              </a:spcBef>
              <a:defRPr sz="1968"/>
            </a:pPr>
            <a14:m>
              <m:oMath>
                <m:sSubSup>
                  <m:e/>
                  <m:sub>
                    <m:r>
                      <a:rPr xmlns:a="http://schemas.openxmlformats.org/drawingml/2006/main" sz="24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26</m:t>
                    </m:r>
                  </m:sub>
                  <m:sup>
                    <m:r>
                      <a:rPr xmlns:a="http://schemas.openxmlformats.org/drawingml/2006/main" sz="24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56</m:t>
                    </m:r>
                  </m:sup>
                </m:sSubSup>
                <m:r>
                  <a:rPr xmlns:a="http://schemas.openxmlformats.org/drawingml/2006/main" sz="24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F</m:t>
                </m:r>
                <m:r>
                  <a:rPr xmlns:a="http://schemas.openxmlformats.org/drawingml/2006/main" sz="24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e</m:t>
                </m:r>
              </m:oMath>
            </a14:m>
            <a:r>
              <a:t> - highest binding energy per nucleon</a:t>
            </a:r>
          </a:p>
          <a:p>
            <a:pPr marL="234315" indent="-234315" defTabSz="374904">
              <a:spcBef>
                <a:spcPts val="800"/>
              </a:spcBef>
              <a:defRPr sz="1968"/>
            </a:pPr>
            <a:r>
              <a:t>Electron volt (eV) used to measure nuclear binding energies</a:t>
            </a:r>
          </a:p>
          <a:p>
            <a:pPr lvl="1" marL="609219" indent="-234315" defTabSz="374904">
              <a:spcBef>
                <a:spcPts val="800"/>
              </a:spcBef>
              <a:defRPr sz="1968"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4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1</m:t>
                  </m:r>
                  <m:r>
                    <a:rPr xmlns:a="http://schemas.openxmlformats.org/drawingml/2006/main" sz="24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e</m:t>
                  </m:r>
                  <m:r>
                    <a:rPr xmlns:a="http://schemas.openxmlformats.org/drawingml/2006/main" sz="24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V</m:t>
                  </m:r>
                  <m:r>
                    <a:rPr xmlns:a="http://schemas.openxmlformats.org/drawingml/2006/main" sz="24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4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1.602</m:t>
                  </m:r>
                  <m:r>
                    <a:rPr xmlns:a="http://schemas.openxmlformats.org/drawingml/2006/main" sz="24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x</m:t>
                  </m:r>
                  <m:sSup>
                    <m:e>
                      <m:r>
                        <a:rPr xmlns:a="http://schemas.openxmlformats.org/drawingml/2006/main" sz="24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</m:e>
                    <m:sup>
                      <m:r>
                        <a:rPr xmlns:a="http://schemas.openxmlformats.org/drawingml/2006/main" sz="24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-</m:t>
                      </m:r>
                      <m:r>
                        <a:rPr xmlns:a="http://schemas.openxmlformats.org/drawingml/2006/main" sz="24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19</m:t>
                      </m:r>
                    </m:sup>
                  </m:sSup>
                  <m:r>
                    <a:rPr xmlns:a="http://schemas.openxmlformats.org/drawingml/2006/main" sz="24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J</m:t>
                  </m:r>
                </m:oMath>
              </m:oMathPara>
            </a14:m>
            <a:endParaRPr sz="2400"/>
          </a:p>
        </p:txBody>
      </p:sp>
      <p:pic>
        <p:nvPicPr>
          <p:cNvPr id="204" name="Screen Shot 2021-07-19 at 2.54.19 PM.png" descr="Screen Shot 2021-07-19 at 2.54.19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943608" y="2026002"/>
            <a:ext cx="4916341" cy="431178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Example</a:t>
            </a:r>
          </a:p>
        </p:txBody>
      </p:sp>
      <p:sp>
        <p:nvSpPr>
          <p:cNvPr id="207" name="Image Credit: OpenStax Chemistry Figure 21.3"/>
          <p:cNvSpPr txBox="1"/>
          <p:nvPr/>
        </p:nvSpPr>
        <p:spPr>
          <a:xfrm>
            <a:off x="61082" y="6513830"/>
            <a:ext cx="11198152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Image Credit: OpenStax Chemistry Figure 21.3</a:t>
            </a:r>
          </a:p>
        </p:txBody>
      </p:sp>
      <p:sp>
        <p:nvSpPr>
          <p:cNvPr id="208" name="Content Placeholder 2"/>
          <p:cNvSpPr txBox="1"/>
          <p:nvPr>
            <p:ph type="body" sz="half" idx="1"/>
          </p:nvPr>
        </p:nvSpPr>
        <p:spPr>
          <a:xfrm>
            <a:off x="673101" y="2019051"/>
            <a:ext cx="4983637" cy="4325682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14:m>
              <m:oMath>
                <m:sSubSup>
                  <m:e/>
                  <m:sub>
                    <m:r>
                      <a:rPr xmlns:a="http://schemas.openxmlformats.org/drawingml/2006/main" sz="300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26</m:t>
                    </m:r>
                  </m:sub>
                  <m:sup>
                    <m:r>
                      <a:rPr xmlns:a="http://schemas.openxmlformats.org/drawingml/2006/main" sz="300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56</m:t>
                    </m:r>
                  </m:sup>
                </m:sSubSup>
                <m:r>
                  <a:rPr xmlns:a="http://schemas.openxmlformats.org/drawingml/2006/main" sz="300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F</m:t>
                </m:r>
                <m:r>
                  <a:rPr xmlns:a="http://schemas.openxmlformats.org/drawingml/2006/main" sz="300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e</m:t>
                </m:r>
              </m:oMath>
            </a14:m>
            <a:r>
              <a:t> has the highest binding energy per nucleon - what is this binding energy (in MeV/nucleon)? (Atomic mass = 55.9349 amu)</a:t>
            </a:r>
          </a:p>
        </p:txBody>
      </p:sp>
      <p:pic>
        <p:nvPicPr>
          <p:cNvPr id="209" name="Screen Shot 2021-02-28 at 5.36.04 PM.png" descr="Screen Shot 2021-02-28 at 5.36.04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829634" y="1723187"/>
            <a:ext cx="4983638" cy="4917410"/>
          </a:xfrm>
          <a:prstGeom prst="rect">
            <a:avLst/>
          </a:prstGeom>
          <a:ln w="12700">
            <a:miter lim="400000"/>
          </a:ln>
        </p:spPr>
      </p:pic>
      <p:sp>
        <p:nvSpPr>
          <p:cNvPr id="210" name="26 protons, 30 neutrons, 26 electrons…"/>
          <p:cNvSpPr txBox="1"/>
          <p:nvPr/>
        </p:nvSpPr>
        <p:spPr>
          <a:xfrm>
            <a:off x="6931783" y="1753571"/>
            <a:ext cx="4585781" cy="48566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:r>
              <a:t>26 protons, 30 neutrons, 26 electrons</a:t>
            </a:r>
          </a:p>
          <a:p>
            <a:pPr/>
          </a:p>
          <a:p>
            <a:pPr/>
            <a:r>
              <a:t>Mass defect:</a:t>
            </a:r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2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[</m:t>
                  </m:r>
                  <m:r>
                    <a:rPr xmlns:a="http://schemas.openxmlformats.org/drawingml/2006/main" sz="22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22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26</m:t>
                  </m:r>
                  <m:r>
                    <a:rPr xmlns:a="http://schemas.openxmlformats.org/drawingml/2006/main" sz="22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r>
                    <a:rPr xmlns:a="http://schemas.openxmlformats.org/drawingml/2006/main" sz="22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1.0073</m:t>
                  </m:r>
                  <m:r>
                    <a:rPr xmlns:a="http://schemas.openxmlformats.org/drawingml/2006/main" sz="22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22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22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u</m:t>
                  </m:r>
                  <m:r>
                    <a:rPr xmlns:a="http://schemas.openxmlformats.org/drawingml/2006/main" sz="22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22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22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30</m:t>
                  </m:r>
                  <m:r>
                    <a:rPr xmlns:a="http://schemas.openxmlformats.org/drawingml/2006/main" sz="22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r>
                    <a:rPr xmlns:a="http://schemas.openxmlformats.org/drawingml/2006/main" sz="22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1.0087</m:t>
                  </m:r>
                  <m:r>
                    <a:rPr xmlns:a="http://schemas.openxmlformats.org/drawingml/2006/main" sz="22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22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22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u</m:t>
                  </m:r>
                </m:oMath>
              </m:oMathPara>
            </a14:m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26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0.00055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u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]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55.9349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u</m:t>
                  </m:r>
                </m:oMath>
              </m:oMathPara>
            </a14:m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0.5302</m:t>
                  </m:r>
                  <m:r>
                    <a:rPr xmlns:a="http://schemas.openxmlformats.org/drawingml/2006/main" sz="2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2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2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u</m:t>
                  </m:r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1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E</m:t>
                  </m:r>
                  <m:r>
                    <a:rPr xmlns:a="http://schemas.openxmlformats.org/drawingml/2006/main" sz="1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sSup>
                    <m:e>
                      <m:r>
                        <a:rPr xmlns:a="http://schemas.openxmlformats.org/drawingml/2006/main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</m:e>
                    <m:sup>
                      <m:r>
                        <a:rPr xmlns:a="http://schemas.openxmlformats.org/drawingml/2006/main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  <m:r>
                    <a:rPr xmlns:a="http://schemas.openxmlformats.org/drawingml/2006/main" sz="1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0.5302</m:t>
                  </m:r>
                  <m:r>
                    <a:rPr xmlns:a="http://schemas.openxmlformats.org/drawingml/2006/main" sz="1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1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1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u</m:t>
                  </m:r>
                  <m:r>
                    <a:rPr xmlns:a="http://schemas.openxmlformats.org/drawingml/2006/main" sz="1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f>
                    <m:fPr>
                      <m:ctrlPr>
                        <a:rPr xmlns:a="http://schemas.openxmlformats.org/drawingml/2006/main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1.6605</m:t>
                      </m:r>
                      <m:r>
                        <a:rPr xmlns:a="http://schemas.openxmlformats.org/drawingml/2006/main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sSup>
                        <m:e>
                          <m:r>
                            <a:rPr xmlns:a="http://schemas.openxmlformats.org/drawingml/2006/main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xmlns:a="http://schemas.openxmlformats.org/drawingml/2006/main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-</m:t>
                          </m:r>
                          <m:r>
                            <a:rPr xmlns:a="http://schemas.openxmlformats.org/drawingml/2006/main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27</m:t>
                          </m:r>
                        </m:sup>
                      </m:sSup>
                      <m:r>
                        <a:rPr xmlns:a="http://schemas.openxmlformats.org/drawingml/2006/main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k</m:t>
                      </m:r>
                      <m:r>
                        <a:rPr xmlns:a="http://schemas.openxmlformats.org/drawingml/2006/main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g</m:t>
                      </m:r>
                    </m:num>
                    <m:den>
                      <m:r>
                        <a:rPr xmlns:a="http://schemas.openxmlformats.org/drawingml/2006/main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xmlns:a="http://schemas.openxmlformats.org/drawingml/2006/main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xmlns:a="http://schemas.openxmlformats.org/drawingml/2006/main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u</m:t>
                      </m:r>
                    </m:den>
                  </m:f>
                  <m:r>
                    <a:rPr xmlns:a="http://schemas.openxmlformats.org/drawingml/2006/main" sz="1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r>
                    <a:rPr xmlns:a="http://schemas.openxmlformats.org/drawingml/2006/main" sz="1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1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2.998</m:t>
                  </m:r>
                  <m:r>
                    <a:rPr xmlns:a="http://schemas.openxmlformats.org/drawingml/2006/main" sz="1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sSup>
                    <m:e>
                      <m:r>
                        <a:rPr xmlns:a="http://schemas.openxmlformats.org/drawingml/2006/main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</m:e>
                    <m:sup>
                      <m:r>
                        <a:rPr xmlns:a="http://schemas.openxmlformats.org/drawingml/2006/main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8</m:t>
                      </m:r>
                    </m:sup>
                  </m:sSup>
                  <m:r>
                    <a:rPr xmlns:a="http://schemas.openxmlformats.org/drawingml/2006/main" sz="1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1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r>
                    <a:rPr xmlns:a="http://schemas.openxmlformats.org/drawingml/2006/main" sz="1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  <m:sSup>
                    <m:e>
                      <m:r>
                        <a:rPr xmlns:a="http://schemas.openxmlformats.org/drawingml/2006/main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e>
                    <m:sup>
                      <m:r>
                        <a:rPr xmlns:a="http://schemas.openxmlformats.org/drawingml/2006/main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</m:oMath>
              </m:oMathPara>
            </a14:m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E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7.913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sSup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</m:e>
                    <m:sup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-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11</m:t>
                      </m:r>
                    </m:sup>
                  </m:sSup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J</m:t>
                  </m:r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7.913</m:t>
                  </m:r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sSup>
                    <m:e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</m:e>
                    <m:sup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-</m:t>
                      </m:r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11</m:t>
                      </m:r>
                    </m:sup>
                  </m:sSup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J</m:t>
                  </m:r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f>
                    <m:fPr>
                      <m:ctrlP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num>
                    <m:den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1.602</m:t>
                      </m:r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sSup>
                        <m:e>
                          <m:r>
                            <a:rPr xmlns:a="http://schemas.openxmlformats.org/drawingml/2006/main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xmlns:a="http://schemas.openxmlformats.org/drawingml/2006/main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-</m:t>
                          </m:r>
                          <m:r>
                            <a:rPr xmlns:a="http://schemas.openxmlformats.org/drawingml/2006/main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13</m:t>
                          </m:r>
                        </m:sup>
                      </m:sSup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J</m:t>
                      </m:r>
                    </m:den>
                  </m:f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493.9</m:t>
                  </m:r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e</m:t>
                  </m:r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V</m:t>
                  </m:r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f>
                    <m:fPr>
                      <m:ctrl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493.9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num>
                    <m:den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56</m:t>
                      </m:r>
                    </m:den>
                  </m:f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8.820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e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V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u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l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e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o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</m:oMath>
              </m:oMathPara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Summary</a:t>
            </a:r>
          </a:p>
        </p:txBody>
      </p:sp>
      <p:sp>
        <p:nvSpPr>
          <p:cNvPr id="213" name="Content Placeholder 2"/>
          <p:cNvSpPr txBox="1"/>
          <p:nvPr>
            <p:ph type="body" idx="1"/>
          </p:nvPr>
        </p:nvSpPr>
        <p:spPr>
          <a:xfrm>
            <a:off x="1030287" y="2040466"/>
            <a:ext cx="10131426" cy="3649134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In nuclear reactions, we look at the changes in nuclear structure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t>The nuclear binding energy is the energy needed to break the nucleus in to its components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t>Stable atomic nuclei tend to have even numbers of protons and neutrons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Celestial">
  <a:themeElements>
    <a:clrScheme name="Celestia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0000FF"/>
      </a:hlink>
      <a:folHlink>
        <a:srgbClr val="FF00FF"/>
      </a:folHlink>
    </a:clrScheme>
    <a:fontScheme name="Celestial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rnd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50800" dist="381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9050" cap="rnd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Celestial">
  <a:themeElements>
    <a:clrScheme name="Celestia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0000FF"/>
      </a:hlink>
      <a:folHlink>
        <a:srgbClr val="FF00FF"/>
      </a:folHlink>
    </a:clrScheme>
    <a:fontScheme name="Celestial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rnd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50800" dist="381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9050" cap="rnd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